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3" r:id="rId1"/>
    <p:sldMasterId id="2147483916" r:id="rId2"/>
    <p:sldMasterId id="2147483929" r:id="rId3"/>
  </p:sldMasterIdLst>
  <p:notesMasterIdLst>
    <p:notesMasterId r:id="rId10"/>
  </p:notesMasterIdLst>
  <p:sldIdLst>
    <p:sldId id="351" r:id="rId4"/>
    <p:sldId id="352" r:id="rId5"/>
    <p:sldId id="354" r:id="rId6"/>
    <p:sldId id="353" r:id="rId7"/>
    <p:sldId id="355" r:id="rId8"/>
    <p:sldId id="357" r:id="rId9"/>
  </p:sldIdLst>
  <p:sldSz cx="9144000" cy="5143500" type="screen16x9"/>
  <p:notesSz cx="6858000" cy="9144000"/>
  <p:defaultTextStyle>
    <a:defPPr>
      <a:defRPr lang="fr-FR"/>
    </a:defPPr>
    <a:lvl1pPr marL="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3" orient="horz" pos="645" userDrawn="1">
          <p15:clr>
            <a:srgbClr val="A4A3A4"/>
          </p15:clr>
        </p15:guide>
        <p15:guide id="4" pos="2109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BE1"/>
    <a:srgbClr val="051039"/>
    <a:srgbClr val="92C9E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859" autoAdjust="0"/>
    <p:restoredTop sz="82289" autoAdjust="0"/>
  </p:normalViewPr>
  <p:slideViewPr>
    <p:cSldViewPr snapToGrid="0" showGuides="1">
      <p:cViewPr varScale="1">
        <p:scale>
          <a:sx n="118" d="100"/>
          <a:sy n="118" d="100"/>
        </p:scale>
        <p:origin x="250" y="82"/>
      </p:cViewPr>
      <p:guideLst>
        <p:guide orient="horz" pos="1620"/>
        <p:guide orient="horz" pos="645"/>
        <p:guide pos="2109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presProps" Target="presProps.xml"/><Relationship Id="rId5" Type="http://schemas.openxmlformats.org/officeDocument/2006/relationships/slide" Target="slides/slide2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74BA4E-05D9-4196-AA0F-66B1A38D4CC3}" type="datetimeFigureOut">
              <a:rPr lang="fr-FR" smtClean="0"/>
              <a:t>29/06/2016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65843EE-66ED-4798-9D31-E06EAB3D0B52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093884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z="12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Current seating policy has some severe downsides</a:t>
            </a:r>
          </a:p>
          <a:p>
            <a:pPr lvl="0"/>
            <a:r>
              <a:rPr lang="en-GB" sz="12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To be able to meet the majority of customers' demands, AF &amp; KLM will change the way Economy seat reservations are made.</a:t>
            </a:r>
            <a:endParaRPr lang="en-US" sz="12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en-GB" sz="12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12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en-GB" sz="12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The current “first come, first served” seating model lacks the flexibility to meet the needs of our customers; AF &amp; KLM's most loyal frequent flyers are not always able to choose their seat of preference and families are not always seated together.</a:t>
            </a:r>
            <a:endParaRPr lang="en-US" sz="12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en-GB" sz="12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12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en-US" altLang="en-US" sz="12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The new seating policy should benefit our most loyal passengers</a:t>
            </a:r>
          </a:p>
          <a:p>
            <a:r>
              <a:rPr lang="en-GB" sz="12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 the new Economy seating model AF &amp; KLM's most frequent flyers (Flying Blue Platinum, Gold and Silver members) and those who have booked a Full Flex Economy ticket continue to be able to choose a standard Economy seat any time prior to departure, free of charge.</a:t>
            </a:r>
            <a:endParaRPr lang="en-US" sz="12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en-GB" sz="12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AF &amp; KLM will pre-assign seats free of charge to families with infants or young children and to </a:t>
            </a:r>
          </a:p>
          <a:p>
            <a:r>
              <a:rPr lang="en-GB" sz="12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customers with limited mobility. </a:t>
            </a:r>
            <a:endParaRPr lang="en-US" sz="12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en-US" altLang="en-US" sz="12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en-US" altLang="en-US" sz="12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The seating model should solve operational issues</a:t>
            </a:r>
          </a:p>
          <a:p>
            <a:r>
              <a:rPr lang="en-GB" sz="12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All other customers who wish to reserve their seat prior to check-in opens will have the opportunity to do so, but as a paid option. During check-in, from 30 hours before departure, all customers can still choose a standard economy seat free of charge; however Economy Comfort, Preferred Seats and Extra legroom remain paid options.</a:t>
            </a:r>
            <a:endParaRPr lang="en-US" sz="12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en-GB" sz="12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12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en-GB" sz="12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The new seat selection model is designed to resolve this situation. </a:t>
            </a:r>
            <a:endParaRPr lang="en-US" sz="12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en-GB" dirty="0" smtClean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5843EE-66ED-4798-9D31-E06EAB3D0B52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334291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 smtClean="0"/>
              <a:t>TITLE OF THE PART – Subtitle if needed</a:t>
            </a:r>
            <a:endParaRPr lang="en-GB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8B845F-D869-4F49-897F-1C66C73A05ED}" type="slidenum">
              <a:rPr lang="en-GB" noProof="0" smtClean="0"/>
              <a:pPr/>
              <a:t>‹#›</a:t>
            </a:fld>
            <a:endParaRPr lang="en-GB" noProof="0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smtClean="0"/>
              <a:t>DRESDEN, GERMANY - NEW ROUTE FOR KLM</a:t>
            </a:r>
            <a:endParaRPr lang="en-GB" noProof="0" dirty="0"/>
          </a:p>
        </p:txBody>
      </p:sp>
      <p:sp>
        <p:nvSpPr>
          <p:cNvPr id="5" name="Content Placeholder 2"/>
          <p:cNvSpPr>
            <a:spLocks noGrp="1"/>
          </p:cNvSpPr>
          <p:nvPr>
            <p:ph idx="1" hasCustomPrompt="1"/>
          </p:nvPr>
        </p:nvSpPr>
        <p:spPr>
          <a:xfrm>
            <a:off x="1152000" y="2571750"/>
            <a:ext cx="7024204" cy="2011147"/>
          </a:xfrm>
        </p:spPr>
        <p:txBody>
          <a:bodyPr/>
          <a:lstStyle/>
          <a:p>
            <a:pPr lvl="0"/>
            <a:r>
              <a:rPr lang="en-GB" noProof="0" dirty="0" smtClean="0"/>
              <a:t>First level of text</a:t>
            </a:r>
          </a:p>
          <a:p>
            <a:pPr lvl="1"/>
            <a:r>
              <a:rPr lang="en-GB" noProof="0" dirty="0" smtClean="0"/>
              <a:t>Second level</a:t>
            </a:r>
          </a:p>
          <a:p>
            <a:pPr lvl="2"/>
            <a:r>
              <a:rPr lang="en-GB" noProof="0" dirty="0" smtClean="0"/>
              <a:t>Third level</a:t>
            </a:r>
          </a:p>
          <a:p>
            <a:pPr lvl="3"/>
            <a:r>
              <a:rPr lang="en-GB" noProof="0" dirty="0" smtClean="0"/>
              <a:t>Fourth level</a:t>
            </a:r>
          </a:p>
          <a:p>
            <a:pPr lvl="4"/>
            <a:r>
              <a:rPr lang="en-GB" noProof="0" dirty="0" smtClean="0"/>
              <a:t>Fifth level</a:t>
            </a:r>
            <a:endParaRPr lang="en-GB" noProof="0" dirty="0"/>
          </a:p>
        </p:txBody>
      </p:sp>
      <p:sp>
        <p:nvSpPr>
          <p:cNvPr id="6" name="Sous-titre 2"/>
          <p:cNvSpPr>
            <a:spLocks noGrp="1"/>
          </p:cNvSpPr>
          <p:nvPr>
            <p:ph type="subTitle" idx="13" hasCustomPrompt="1"/>
          </p:nvPr>
        </p:nvSpPr>
        <p:spPr>
          <a:xfrm>
            <a:off x="1152100" y="1141331"/>
            <a:ext cx="7024104" cy="1067913"/>
          </a:xfrm>
        </p:spPr>
        <p:txBody>
          <a:bodyPr anchor="ctr" anchorCtr="0"/>
          <a:lstStyle>
            <a:lvl1pPr marL="0" indent="0" algn="l">
              <a:buNone/>
              <a:defRPr sz="3000" b="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noProof="0" dirty="0" smtClean="0"/>
              <a:t>Title of the slide with attention-catcher</a:t>
            </a:r>
            <a:endParaRPr lang="en-GB" noProof="0" dirty="0"/>
          </a:p>
        </p:txBody>
      </p:sp>
      <p:sp>
        <p:nvSpPr>
          <p:cNvPr id="7" name="Espace réservé pour une image  6"/>
          <p:cNvSpPr>
            <a:spLocks noGrp="1"/>
          </p:cNvSpPr>
          <p:nvPr>
            <p:ph type="pic" sz="quarter" idx="16" hasCustomPrompt="1"/>
          </p:nvPr>
        </p:nvSpPr>
        <p:spPr>
          <a:xfrm>
            <a:off x="6480000" y="4600800"/>
            <a:ext cx="2664000" cy="543600"/>
          </a:xfrm>
          <a:prstGeom prst="rect">
            <a:avLst/>
          </a:prstGeom>
          <a:solidFill>
            <a:schemeClr val="accent3"/>
          </a:solidFill>
        </p:spPr>
        <p:txBody>
          <a:bodyPr lIns="108000" tIns="72000"/>
          <a:lstStyle>
            <a:lvl1pPr>
              <a:defRPr sz="1400" i="1" baseline="0"/>
            </a:lvl1pPr>
          </a:lstStyle>
          <a:p>
            <a:r>
              <a:rPr lang="en-GB" noProof="0" dirty="0" smtClean="0"/>
              <a:t>Select to import logo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2745584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mp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 smtClean="0"/>
              <a:t>TITLE OF THE PART – Subtitle if needed</a:t>
            </a:r>
            <a:endParaRPr lang="en-GB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8B845F-D869-4F49-897F-1C66C73A05ED}" type="slidenum">
              <a:rPr lang="en-GB" noProof="0" smtClean="0"/>
              <a:pPr/>
              <a:t>‹#›</a:t>
            </a:fld>
            <a:endParaRPr lang="en-GB" noProof="0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smtClean="0"/>
              <a:t>DRESDEN, GERMANY - NEW ROUTE FOR KLM</a:t>
            </a:r>
            <a:endParaRPr lang="en-GB" noProof="0" dirty="0"/>
          </a:p>
        </p:txBody>
      </p:sp>
      <p:sp>
        <p:nvSpPr>
          <p:cNvPr id="5" name="Espace réservé pour une image  6"/>
          <p:cNvSpPr>
            <a:spLocks noGrp="1"/>
          </p:cNvSpPr>
          <p:nvPr>
            <p:ph type="pic" sz="quarter" idx="16" hasCustomPrompt="1"/>
          </p:nvPr>
        </p:nvSpPr>
        <p:spPr>
          <a:xfrm>
            <a:off x="6480000" y="4600800"/>
            <a:ext cx="2664000" cy="543600"/>
          </a:xfrm>
          <a:prstGeom prst="rect">
            <a:avLst/>
          </a:prstGeom>
          <a:solidFill>
            <a:schemeClr val="accent3"/>
          </a:solidFill>
        </p:spPr>
        <p:txBody>
          <a:bodyPr lIns="108000" tIns="72000"/>
          <a:lstStyle>
            <a:lvl1pPr>
              <a:defRPr sz="1400" i="1" baseline="0"/>
            </a:lvl1pPr>
          </a:lstStyle>
          <a:p>
            <a:r>
              <a:rPr lang="en-GB" noProof="0" dirty="0" smtClean="0"/>
              <a:t>Select to import logo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24195890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 img + n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pour une image  6"/>
          <p:cNvSpPr>
            <a:spLocks noGrp="1"/>
          </p:cNvSpPr>
          <p:nvPr>
            <p:ph type="pic" sz="quarter" idx="13" hasCustomPrompt="1"/>
          </p:nvPr>
        </p:nvSpPr>
        <p:spPr>
          <a:xfrm>
            <a:off x="0" y="0"/>
            <a:ext cx="9144000" cy="45900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txBody>
          <a:bodyPr lIns="72000" tIns="72000" bIns="0" anchor="t" anchorCtr="0">
            <a:normAutofit/>
          </a:bodyPr>
          <a:lstStyle>
            <a:lvl1pPr>
              <a:defRPr sz="1200" b="0" i="1">
                <a:solidFill>
                  <a:schemeClr val="tx1"/>
                </a:solidFill>
              </a:defRPr>
            </a:lvl1pPr>
          </a:lstStyle>
          <a:p>
            <a:r>
              <a:rPr lang="en-GB" noProof="0" dirty="0" smtClean="0"/>
              <a:t>Select to import an image</a:t>
            </a:r>
            <a:endParaRPr lang="en-GB" noProof="0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8B845F-D869-4F49-897F-1C66C73A05ED}" type="slidenum">
              <a:rPr lang="en-GB" noProof="0" smtClean="0"/>
              <a:pPr/>
              <a:t>‹#›</a:t>
            </a:fld>
            <a:endParaRPr lang="en-GB" noProof="0" dirty="0"/>
          </a:p>
        </p:txBody>
      </p:sp>
      <p:sp>
        <p:nvSpPr>
          <p:cNvPr id="4" name="Rectangle 12"/>
          <p:cNvSpPr>
            <a:spLocks/>
          </p:cNvSpPr>
          <p:nvPr userDrawn="1"/>
        </p:nvSpPr>
        <p:spPr bwMode="auto">
          <a:xfrm>
            <a:off x="504000" y="504000"/>
            <a:ext cx="504000" cy="504000"/>
          </a:xfrm>
          <a:prstGeom prst="rect">
            <a:avLst/>
          </a:prstGeom>
          <a:solidFill>
            <a:srgbClr val="009BE1"/>
          </a:solidFill>
          <a:ln w="25400">
            <a:solidFill>
              <a:schemeClr val="tx1">
                <a:alpha val="0"/>
              </a:schemeClr>
            </a:solidFill>
            <a:miter lim="800000"/>
            <a:headEnd/>
            <a:tailEnd/>
          </a:ln>
        </p:spPr>
        <p:txBody>
          <a:bodyPr lIns="0" tIns="0" rIns="0" bIns="0"/>
          <a:lstStyle>
            <a:lvl1pPr algn="ctr">
              <a:defRPr sz="4800">
                <a:solidFill>
                  <a:schemeClr val="tx1"/>
                </a:solidFill>
                <a:latin typeface="Lucida Grande" pitchFamily="-84" charset="0"/>
                <a:ea typeface="ヒラギノ角ゴ ProN W3" pitchFamily="-84" charset="-128"/>
                <a:sym typeface="Lucida Grande" pitchFamily="-84" charset="0"/>
              </a:defRPr>
            </a:lvl1pPr>
            <a:lvl2pPr marL="37931725" indent="-37474525" algn="ctr">
              <a:defRPr sz="4800">
                <a:solidFill>
                  <a:schemeClr val="tx1"/>
                </a:solidFill>
                <a:latin typeface="Lucida Grande" pitchFamily="-84" charset="0"/>
                <a:ea typeface="ヒラギノ角ゴ ProN W3" pitchFamily="-84" charset="-128"/>
                <a:sym typeface="Lucida Grande" pitchFamily="-84" charset="0"/>
              </a:defRPr>
            </a:lvl2pPr>
            <a:lvl3pPr marL="1143000" indent="-228600" algn="ctr">
              <a:defRPr sz="4800">
                <a:solidFill>
                  <a:schemeClr val="tx1"/>
                </a:solidFill>
                <a:latin typeface="Lucida Grande" pitchFamily="-84" charset="0"/>
                <a:ea typeface="ヒラギノ角ゴ ProN W3" pitchFamily="-84" charset="-128"/>
                <a:sym typeface="Lucida Grande" pitchFamily="-84" charset="0"/>
              </a:defRPr>
            </a:lvl3pPr>
            <a:lvl4pPr marL="1600200" indent="-228600" algn="ctr">
              <a:defRPr sz="4800">
                <a:solidFill>
                  <a:schemeClr val="tx1"/>
                </a:solidFill>
                <a:latin typeface="Lucida Grande" pitchFamily="-84" charset="0"/>
                <a:ea typeface="ヒラギノ角ゴ ProN W3" pitchFamily="-84" charset="-128"/>
                <a:sym typeface="Lucida Grande" pitchFamily="-84" charset="0"/>
              </a:defRPr>
            </a:lvl4pPr>
            <a:lvl5pPr marL="2057400" indent="-228600" algn="ctr">
              <a:defRPr sz="4800">
                <a:solidFill>
                  <a:schemeClr val="tx1"/>
                </a:solidFill>
                <a:latin typeface="Lucida Grande" pitchFamily="-84" charset="0"/>
                <a:ea typeface="ヒラギノ角ゴ ProN W3" pitchFamily="-84" charset="-128"/>
                <a:sym typeface="Lucida Grande" pitchFamily="-8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Lucida Grande" pitchFamily="-84" charset="0"/>
                <a:ea typeface="ヒラギノ角ゴ ProN W3" pitchFamily="-84" charset="-128"/>
                <a:sym typeface="Lucida Grande" pitchFamily="-8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Lucida Grande" pitchFamily="-84" charset="0"/>
                <a:ea typeface="ヒラギノ角ゴ ProN W3" pitchFamily="-84" charset="-128"/>
                <a:sym typeface="Lucida Grande" pitchFamily="-8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Lucida Grande" pitchFamily="-84" charset="0"/>
                <a:ea typeface="ヒラギノ角ゴ ProN W3" pitchFamily="-84" charset="-128"/>
                <a:sym typeface="Lucida Grande" pitchFamily="-8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Lucida Grande" pitchFamily="-84" charset="0"/>
                <a:ea typeface="ヒラギノ角ゴ ProN W3" pitchFamily="-84" charset="-128"/>
                <a:sym typeface="Lucida Grande" pitchFamily="-84" charset="0"/>
              </a:defRPr>
            </a:lvl9pPr>
          </a:lstStyle>
          <a:p>
            <a:pPr eaLnBrk="1" hangingPunct="1"/>
            <a:endParaRPr lang="en-GB" altLang="fr-FR" sz="2100" dirty="0">
              <a:solidFill>
                <a:srgbClr val="000000"/>
              </a:solidFill>
            </a:endParaRPr>
          </a:p>
        </p:txBody>
      </p:sp>
      <p:sp>
        <p:nvSpPr>
          <p:cNvPr id="6" name="Rectangle 13"/>
          <p:cNvSpPr>
            <a:spLocks/>
          </p:cNvSpPr>
          <p:nvPr userDrawn="1"/>
        </p:nvSpPr>
        <p:spPr bwMode="auto">
          <a:xfrm>
            <a:off x="0" y="504000"/>
            <a:ext cx="504000" cy="504000"/>
          </a:xfrm>
          <a:prstGeom prst="rect">
            <a:avLst/>
          </a:prstGeom>
          <a:solidFill>
            <a:srgbClr val="051039"/>
          </a:solidFill>
          <a:ln w="25400">
            <a:solidFill>
              <a:schemeClr val="tx1">
                <a:alpha val="0"/>
              </a:schemeClr>
            </a:solidFill>
            <a:miter lim="800000"/>
            <a:headEnd/>
            <a:tailEnd/>
          </a:ln>
        </p:spPr>
        <p:txBody>
          <a:bodyPr lIns="0" tIns="0" rIns="0" bIns="0"/>
          <a:lstStyle>
            <a:lvl1pPr algn="ctr">
              <a:defRPr sz="4800">
                <a:solidFill>
                  <a:schemeClr val="tx1"/>
                </a:solidFill>
                <a:latin typeface="Lucida Grande" pitchFamily="-84" charset="0"/>
                <a:ea typeface="ヒラギノ角ゴ ProN W3" pitchFamily="-84" charset="-128"/>
                <a:sym typeface="Lucida Grande" pitchFamily="-84" charset="0"/>
              </a:defRPr>
            </a:lvl1pPr>
            <a:lvl2pPr marL="37931725" indent="-37474525" algn="ctr">
              <a:defRPr sz="4800">
                <a:solidFill>
                  <a:schemeClr val="tx1"/>
                </a:solidFill>
                <a:latin typeface="Lucida Grande" pitchFamily="-84" charset="0"/>
                <a:ea typeface="ヒラギノ角ゴ ProN W3" pitchFamily="-84" charset="-128"/>
                <a:sym typeface="Lucida Grande" pitchFamily="-84" charset="0"/>
              </a:defRPr>
            </a:lvl2pPr>
            <a:lvl3pPr marL="1143000" indent="-228600" algn="ctr">
              <a:defRPr sz="4800">
                <a:solidFill>
                  <a:schemeClr val="tx1"/>
                </a:solidFill>
                <a:latin typeface="Lucida Grande" pitchFamily="-84" charset="0"/>
                <a:ea typeface="ヒラギノ角ゴ ProN W3" pitchFamily="-84" charset="-128"/>
                <a:sym typeface="Lucida Grande" pitchFamily="-84" charset="0"/>
              </a:defRPr>
            </a:lvl3pPr>
            <a:lvl4pPr marL="1600200" indent="-228600" algn="ctr">
              <a:defRPr sz="4800">
                <a:solidFill>
                  <a:schemeClr val="tx1"/>
                </a:solidFill>
                <a:latin typeface="Lucida Grande" pitchFamily="-84" charset="0"/>
                <a:ea typeface="ヒラギノ角ゴ ProN W3" pitchFamily="-84" charset="-128"/>
                <a:sym typeface="Lucida Grande" pitchFamily="-84" charset="0"/>
              </a:defRPr>
            </a:lvl4pPr>
            <a:lvl5pPr marL="2057400" indent="-228600" algn="ctr">
              <a:defRPr sz="4800">
                <a:solidFill>
                  <a:schemeClr val="tx1"/>
                </a:solidFill>
                <a:latin typeface="Lucida Grande" pitchFamily="-84" charset="0"/>
                <a:ea typeface="ヒラギノ角ゴ ProN W3" pitchFamily="-84" charset="-128"/>
                <a:sym typeface="Lucida Grande" pitchFamily="-8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Lucida Grande" pitchFamily="-84" charset="0"/>
                <a:ea typeface="ヒラギノ角ゴ ProN W3" pitchFamily="-84" charset="-128"/>
                <a:sym typeface="Lucida Grande" pitchFamily="-8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Lucida Grande" pitchFamily="-84" charset="0"/>
                <a:ea typeface="ヒラギノ角ゴ ProN W3" pitchFamily="-84" charset="-128"/>
                <a:sym typeface="Lucida Grande" pitchFamily="-8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Lucida Grande" pitchFamily="-84" charset="0"/>
                <a:ea typeface="ヒラギノ角ゴ ProN W3" pitchFamily="-84" charset="-128"/>
                <a:sym typeface="Lucida Grande" pitchFamily="-8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Lucida Grande" pitchFamily="-84" charset="0"/>
                <a:ea typeface="ヒラギノ角ゴ ProN W3" pitchFamily="-84" charset="-128"/>
                <a:sym typeface="Lucida Grande" pitchFamily="-84" charset="0"/>
              </a:defRPr>
            </a:lvl9pPr>
          </a:lstStyle>
          <a:p>
            <a:pPr eaLnBrk="1" hangingPunct="1"/>
            <a:endParaRPr lang="en-GB" altLang="fr-FR" sz="2100" dirty="0">
              <a:solidFill>
                <a:srgbClr val="000000"/>
              </a:solidFill>
            </a:endParaRPr>
          </a:p>
        </p:txBody>
      </p:sp>
      <p:sp>
        <p:nvSpPr>
          <p:cNvPr id="7" name="Espace réservé pour une image  6"/>
          <p:cNvSpPr>
            <a:spLocks noGrp="1"/>
          </p:cNvSpPr>
          <p:nvPr>
            <p:ph type="pic" sz="quarter" idx="16" hasCustomPrompt="1"/>
          </p:nvPr>
        </p:nvSpPr>
        <p:spPr>
          <a:xfrm>
            <a:off x="6480000" y="4600800"/>
            <a:ext cx="2664000" cy="543600"/>
          </a:xfrm>
          <a:prstGeom prst="rect">
            <a:avLst/>
          </a:prstGeom>
          <a:solidFill>
            <a:schemeClr val="accent3"/>
          </a:solidFill>
        </p:spPr>
        <p:txBody>
          <a:bodyPr lIns="108000" tIns="72000"/>
          <a:lstStyle>
            <a:lvl1pPr>
              <a:defRPr sz="1400" i="1" baseline="0"/>
            </a:lvl1pPr>
          </a:lstStyle>
          <a:p>
            <a:r>
              <a:rPr lang="en-GB" noProof="0" dirty="0" smtClean="0"/>
              <a:t>Select to import logo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30315272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 img + nb + foo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pour une image  6"/>
          <p:cNvSpPr>
            <a:spLocks noGrp="1"/>
          </p:cNvSpPr>
          <p:nvPr>
            <p:ph type="pic" sz="quarter" idx="13" hasCustomPrompt="1"/>
          </p:nvPr>
        </p:nvSpPr>
        <p:spPr>
          <a:xfrm>
            <a:off x="0" y="0"/>
            <a:ext cx="9144000" cy="45900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txBody>
          <a:bodyPr lIns="72000" tIns="72000" bIns="0" anchor="t" anchorCtr="0">
            <a:normAutofit/>
          </a:bodyPr>
          <a:lstStyle>
            <a:lvl1pPr>
              <a:defRPr sz="1200" b="0" i="1">
                <a:solidFill>
                  <a:schemeClr val="tx1"/>
                </a:solidFill>
              </a:defRPr>
            </a:lvl1pPr>
          </a:lstStyle>
          <a:p>
            <a:r>
              <a:rPr lang="en-GB" noProof="0" dirty="0" smtClean="0"/>
              <a:t>Select to import an image</a:t>
            </a:r>
            <a:endParaRPr lang="en-GB" noProof="0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8B845F-D869-4F49-897F-1C66C73A05ED}" type="slidenum">
              <a:rPr lang="en-GB" noProof="0" smtClean="0"/>
              <a:pPr/>
              <a:t>‹#›</a:t>
            </a:fld>
            <a:endParaRPr lang="en-GB" noProof="0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smtClean="0"/>
              <a:t>DRESDEN, GERMANY - NEW ROUTE FOR KLM</a:t>
            </a:r>
            <a:endParaRPr lang="en-GB" noProof="0" dirty="0"/>
          </a:p>
        </p:txBody>
      </p:sp>
      <p:sp>
        <p:nvSpPr>
          <p:cNvPr id="6" name="Rectangle 12"/>
          <p:cNvSpPr>
            <a:spLocks/>
          </p:cNvSpPr>
          <p:nvPr userDrawn="1"/>
        </p:nvSpPr>
        <p:spPr bwMode="auto">
          <a:xfrm>
            <a:off x="504000" y="504000"/>
            <a:ext cx="504000" cy="504000"/>
          </a:xfrm>
          <a:prstGeom prst="rect">
            <a:avLst/>
          </a:prstGeom>
          <a:solidFill>
            <a:srgbClr val="009BE1"/>
          </a:solidFill>
          <a:ln w="25400">
            <a:solidFill>
              <a:schemeClr val="tx1">
                <a:alpha val="0"/>
              </a:schemeClr>
            </a:solidFill>
            <a:miter lim="800000"/>
            <a:headEnd/>
            <a:tailEnd/>
          </a:ln>
        </p:spPr>
        <p:txBody>
          <a:bodyPr lIns="0" tIns="0" rIns="0" bIns="0"/>
          <a:lstStyle>
            <a:lvl1pPr algn="ctr">
              <a:defRPr sz="4800">
                <a:solidFill>
                  <a:schemeClr val="tx1"/>
                </a:solidFill>
                <a:latin typeface="Lucida Grande" pitchFamily="-84" charset="0"/>
                <a:ea typeface="ヒラギノ角ゴ ProN W3" pitchFamily="-84" charset="-128"/>
                <a:sym typeface="Lucida Grande" pitchFamily="-84" charset="0"/>
              </a:defRPr>
            </a:lvl1pPr>
            <a:lvl2pPr marL="37931725" indent="-37474525" algn="ctr">
              <a:defRPr sz="4800">
                <a:solidFill>
                  <a:schemeClr val="tx1"/>
                </a:solidFill>
                <a:latin typeface="Lucida Grande" pitchFamily="-84" charset="0"/>
                <a:ea typeface="ヒラギノ角ゴ ProN W3" pitchFamily="-84" charset="-128"/>
                <a:sym typeface="Lucida Grande" pitchFamily="-84" charset="0"/>
              </a:defRPr>
            </a:lvl2pPr>
            <a:lvl3pPr marL="1143000" indent="-228600" algn="ctr">
              <a:defRPr sz="4800">
                <a:solidFill>
                  <a:schemeClr val="tx1"/>
                </a:solidFill>
                <a:latin typeface="Lucida Grande" pitchFamily="-84" charset="0"/>
                <a:ea typeface="ヒラギノ角ゴ ProN W3" pitchFamily="-84" charset="-128"/>
                <a:sym typeface="Lucida Grande" pitchFamily="-84" charset="0"/>
              </a:defRPr>
            </a:lvl3pPr>
            <a:lvl4pPr marL="1600200" indent="-228600" algn="ctr">
              <a:defRPr sz="4800">
                <a:solidFill>
                  <a:schemeClr val="tx1"/>
                </a:solidFill>
                <a:latin typeface="Lucida Grande" pitchFamily="-84" charset="0"/>
                <a:ea typeface="ヒラギノ角ゴ ProN W3" pitchFamily="-84" charset="-128"/>
                <a:sym typeface="Lucida Grande" pitchFamily="-84" charset="0"/>
              </a:defRPr>
            </a:lvl4pPr>
            <a:lvl5pPr marL="2057400" indent="-228600" algn="ctr">
              <a:defRPr sz="4800">
                <a:solidFill>
                  <a:schemeClr val="tx1"/>
                </a:solidFill>
                <a:latin typeface="Lucida Grande" pitchFamily="-84" charset="0"/>
                <a:ea typeface="ヒラギノ角ゴ ProN W3" pitchFamily="-84" charset="-128"/>
                <a:sym typeface="Lucida Grande" pitchFamily="-8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Lucida Grande" pitchFamily="-84" charset="0"/>
                <a:ea typeface="ヒラギノ角ゴ ProN W3" pitchFamily="-84" charset="-128"/>
                <a:sym typeface="Lucida Grande" pitchFamily="-8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Lucida Grande" pitchFamily="-84" charset="0"/>
                <a:ea typeface="ヒラギノ角ゴ ProN W3" pitchFamily="-84" charset="-128"/>
                <a:sym typeface="Lucida Grande" pitchFamily="-8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Lucida Grande" pitchFamily="-84" charset="0"/>
                <a:ea typeface="ヒラギノ角ゴ ProN W3" pitchFamily="-84" charset="-128"/>
                <a:sym typeface="Lucida Grande" pitchFamily="-8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Lucida Grande" pitchFamily="-84" charset="0"/>
                <a:ea typeface="ヒラギノ角ゴ ProN W3" pitchFamily="-84" charset="-128"/>
                <a:sym typeface="Lucida Grande" pitchFamily="-84" charset="0"/>
              </a:defRPr>
            </a:lvl9pPr>
          </a:lstStyle>
          <a:p>
            <a:pPr eaLnBrk="1" hangingPunct="1"/>
            <a:endParaRPr lang="en-GB" altLang="fr-FR" sz="2100" dirty="0">
              <a:solidFill>
                <a:srgbClr val="000000"/>
              </a:solidFill>
            </a:endParaRPr>
          </a:p>
        </p:txBody>
      </p:sp>
      <p:sp>
        <p:nvSpPr>
          <p:cNvPr id="7" name="Rectangle 13"/>
          <p:cNvSpPr>
            <a:spLocks/>
          </p:cNvSpPr>
          <p:nvPr userDrawn="1"/>
        </p:nvSpPr>
        <p:spPr bwMode="auto">
          <a:xfrm>
            <a:off x="0" y="504000"/>
            <a:ext cx="504000" cy="504000"/>
          </a:xfrm>
          <a:prstGeom prst="rect">
            <a:avLst/>
          </a:prstGeom>
          <a:solidFill>
            <a:srgbClr val="051039"/>
          </a:solidFill>
          <a:ln w="25400">
            <a:solidFill>
              <a:schemeClr val="tx1">
                <a:alpha val="0"/>
              </a:schemeClr>
            </a:solidFill>
            <a:miter lim="800000"/>
            <a:headEnd/>
            <a:tailEnd/>
          </a:ln>
        </p:spPr>
        <p:txBody>
          <a:bodyPr lIns="0" tIns="0" rIns="0" bIns="0"/>
          <a:lstStyle>
            <a:lvl1pPr algn="ctr">
              <a:defRPr sz="4800">
                <a:solidFill>
                  <a:schemeClr val="tx1"/>
                </a:solidFill>
                <a:latin typeface="Lucida Grande" pitchFamily="-84" charset="0"/>
                <a:ea typeface="ヒラギノ角ゴ ProN W3" pitchFamily="-84" charset="-128"/>
                <a:sym typeface="Lucida Grande" pitchFamily="-84" charset="0"/>
              </a:defRPr>
            </a:lvl1pPr>
            <a:lvl2pPr marL="37931725" indent="-37474525" algn="ctr">
              <a:defRPr sz="4800">
                <a:solidFill>
                  <a:schemeClr val="tx1"/>
                </a:solidFill>
                <a:latin typeface="Lucida Grande" pitchFamily="-84" charset="0"/>
                <a:ea typeface="ヒラギノ角ゴ ProN W3" pitchFamily="-84" charset="-128"/>
                <a:sym typeface="Lucida Grande" pitchFamily="-84" charset="0"/>
              </a:defRPr>
            </a:lvl2pPr>
            <a:lvl3pPr marL="1143000" indent="-228600" algn="ctr">
              <a:defRPr sz="4800">
                <a:solidFill>
                  <a:schemeClr val="tx1"/>
                </a:solidFill>
                <a:latin typeface="Lucida Grande" pitchFamily="-84" charset="0"/>
                <a:ea typeface="ヒラギノ角ゴ ProN W3" pitchFamily="-84" charset="-128"/>
                <a:sym typeface="Lucida Grande" pitchFamily="-84" charset="0"/>
              </a:defRPr>
            </a:lvl3pPr>
            <a:lvl4pPr marL="1600200" indent="-228600" algn="ctr">
              <a:defRPr sz="4800">
                <a:solidFill>
                  <a:schemeClr val="tx1"/>
                </a:solidFill>
                <a:latin typeface="Lucida Grande" pitchFamily="-84" charset="0"/>
                <a:ea typeface="ヒラギノ角ゴ ProN W3" pitchFamily="-84" charset="-128"/>
                <a:sym typeface="Lucida Grande" pitchFamily="-84" charset="0"/>
              </a:defRPr>
            </a:lvl4pPr>
            <a:lvl5pPr marL="2057400" indent="-228600" algn="ctr">
              <a:defRPr sz="4800">
                <a:solidFill>
                  <a:schemeClr val="tx1"/>
                </a:solidFill>
                <a:latin typeface="Lucida Grande" pitchFamily="-84" charset="0"/>
                <a:ea typeface="ヒラギノ角ゴ ProN W3" pitchFamily="-84" charset="-128"/>
                <a:sym typeface="Lucida Grande" pitchFamily="-8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Lucida Grande" pitchFamily="-84" charset="0"/>
                <a:ea typeface="ヒラギノ角ゴ ProN W3" pitchFamily="-84" charset="-128"/>
                <a:sym typeface="Lucida Grande" pitchFamily="-8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Lucida Grande" pitchFamily="-84" charset="0"/>
                <a:ea typeface="ヒラギノ角ゴ ProN W3" pitchFamily="-84" charset="-128"/>
                <a:sym typeface="Lucida Grande" pitchFamily="-8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Lucida Grande" pitchFamily="-84" charset="0"/>
                <a:ea typeface="ヒラギノ角ゴ ProN W3" pitchFamily="-84" charset="-128"/>
                <a:sym typeface="Lucida Grande" pitchFamily="-8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Lucida Grande" pitchFamily="-84" charset="0"/>
                <a:ea typeface="ヒラギノ角ゴ ProN W3" pitchFamily="-84" charset="-128"/>
                <a:sym typeface="Lucida Grande" pitchFamily="-84" charset="0"/>
              </a:defRPr>
            </a:lvl9pPr>
          </a:lstStyle>
          <a:p>
            <a:pPr eaLnBrk="1" hangingPunct="1"/>
            <a:endParaRPr lang="en-GB" altLang="fr-FR" sz="2100" dirty="0">
              <a:solidFill>
                <a:srgbClr val="000000"/>
              </a:solidFill>
            </a:endParaRPr>
          </a:p>
        </p:txBody>
      </p:sp>
      <p:sp>
        <p:nvSpPr>
          <p:cNvPr id="8" name="Espace réservé pour une image  6"/>
          <p:cNvSpPr>
            <a:spLocks noGrp="1"/>
          </p:cNvSpPr>
          <p:nvPr>
            <p:ph type="pic" sz="quarter" idx="16" hasCustomPrompt="1"/>
          </p:nvPr>
        </p:nvSpPr>
        <p:spPr>
          <a:xfrm>
            <a:off x="6480000" y="4600800"/>
            <a:ext cx="2664000" cy="543600"/>
          </a:xfrm>
          <a:prstGeom prst="rect">
            <a:avLst/>
          </a:prstGeom>
          <a:solidFill>
            <a:schemeClr val="accent3"/>
          </a:solidFill>
        </p:spPr>
        <p:txBody>
          <a:bodyPr lIns="108000" tIns="72000"/>
          <a:lstStyle>
            <a:lvl1pPr>
              <a:defRPr sz="1400" i="1" baseline="0"/>
            </a:lvl1pPr>
          </a:lstStyle>
          <a:p>
            <a:r>
              <a:rPr lang="en-GB" noProof="0" dirty="0" smtClean="0"/>
              <a:t>Select to import logo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87496004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 smtClean="0"/>
              <a:t>TITLE OF THE PART – Subtitle if needed</a:t>
            </a:r>
            <a:endParaRPr lang="en-GB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8B845F-D869-4F49-897F-1C66C73A05ED}" type="slidenum">
              <a:rPr lang="en-GB" noProof="0" smtClean="0"/>
              <a:pPr/>
              <a:t>‹#›</a:t>
            </a:fld>
            <a:endParaRPr lang="en-GB" noProof="0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smtClean="0"/>
              <a:t>DRESDEN, GERMANY - NEW ROUTE FOR KLM</a:t>
            </a:r>
            <a:endParaRPr lang="en-GB" noProof="0" dirty="0"/>
          </a:p>
        </p:txBody>
      </p:sp>
      <p:sp>
        <p:nvSpPr>
          <p:cNvPr id="5" name="Content Placeholder 2"/>
          <p:cNvSpPr>
            <a:spLocks noGrp="1"/>
          </p:cNvSpPr>
          <p:nvPr>
            <p:ph idx="1" hasCustomPrompt="1"/>
          </p:nvPr>
        </p:nvSpPr>
        <p:spPr>
          <a:xfrm>
            <a:off x="1152000" y="2571750"/>
            <a:ext cx="7024204" cy="2011147"/>
          </a:xfrm>
        </p:spPr>
        <p:txBody>
          <a:bodyPr/>
          <a:lstStyle/>
          <a:p>
            <a:pPr lvl="0"/>
            <a:r>
              <a:rPr lang="en-GB" noProof="0" dirty="0" smtClean="0"/>
              <a:t>First level of text</a:t>
            </a:r>
          </a:p>
          <a:p>
            <a:pPr lvl="1"/>
            <a:r>
              <a:rPr lang="en-GB" noProof="0" dirty="0" smtClean="0"/>
              <a:t>Second level</a:t>
            </a:r>
          </a:p>
          <a:p>
            <a:pPr lvl="2"/>
            <a:r>
              <a:rPr lang="en-GB" noProof="0" dirty="0" smtClean="0"/>
              <a:t>Third level</a:t>
            </a:r>
          </a:p>
          <a:p>
            <a:pPr lvl="3"/>
            <a:r>
              <a:rPr lang="en-GB" noProof="0" dirty="0" smtClean="0"/>
              <a:t>Fourth level</a:t>
            </a:r>
          </a:p>
          <a:p>
            <a:pPr lvl="4"/>
            <a:r>
              <a:rPr lang="en-GB" noProof="0" dirty="0" smtClean="0"/>
              <a:t>Fifth level</a:t>
            </a:r>
            <a:endParaRPr lang="en-GB" noProof="0" dirty="0"/>
          </a:p>
        </p:txBody>
      </p:sp>
      <p:sp>
        <p:nvSpPr>
          <p:cNvPr id="6" name="Sous-titre 2"/>
          <p:cNvSpPr>
            <a:spLocks noGrp="1"/>
          </p:cNvSpPr>
          <p:nvPr>
            <p:ph type="subTitle" idx="13" hasCustomPrompt="1"/>
          </p:nvPr>
        </p:nvSpPr>
        <p:spPr>
          <a:xfrm>
            <a:off x="1152100" y="1141331"/>
            <a:ext cx="7024104" cy="1067913"/>
          </a:xfrm>
        </p:spPr>
        <p:txBody>
          <a:bodyPr anchor="ctr" anchorCtr="0"/>
          <a:lstStyle>
            <a:lvl1pPr marL="0" indent="0" algn="l">
              <a:buNone/>
              <a:defRPr sz="3000" b="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noProof="0" dirty="0" smtClean="0"/>
              <a:t>Title of the slide with attention-catcher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209348484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+ ban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 smtClean="0"/>
              <a:t>TITLE OF THE PART – Subtitle if needed</a:t>
            </a:r>
            <a:endParaRPr lang="en-GB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8B845F-D869-4F49-897F-1C66C73A05ED}" type="slidenum">
              <a:rPr lang="en-GB" noProof="0" smtClean="0"/>
              <a:pPr/>
              <a:t>‹#›</a:t>
            </a:fld>
            <a:endParaRPr lang="en-GB" noProof="0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smtClean="0"/>
              <a:t>DRESDEN, GERMANY - NEW ROUTE FOR KLM</a:t>
            </a:r>
            <a:endParaRPr lang="en-GB" noProof="0" dirty="0"/>
          </a:p>
        </p:txBody>
      </p:sp>
      <p:sp>
        <p:nvSpPr>
          <p:cNvPr id="5" name="Content Placeholder 2"/>
          <p:cNvSpPr>
            <a:spLocks noGrp="1"/>
          </p:cNvSpPr>
          <p:nvPr>
            <p:ph idx="1" hasCustomPrompt="1"/>
          </p:nvPr>
        </p:nvSpPr>
        <p:spPr>
          <a:xfrm>
            <a:off x="1152000" y="2359495"/>
            <a:ext cx="7030879" cy="1440980"/>
          </a:xfrm>
        </p:spPr>
        <p:txBody>
          <a:bodyPr/>
          <a:lstStyle/>
          <a:p>
            <a:pPr lvl="0"/>
            <a:r>
              <a:rPr lang="en-GB" noProof="0" dirty="0" smtClean="0"/>
              <a:t>First level of text</a:t>
            </a:r>
          </a:p>
          <a:p>
            <a:pPr lvl="1"/>
            <a:r>
              <a:rPr lang="en-GB" noProof="0" dirty="0" smtClean="0"/>
              <a:t>Second level</a:t>
            </a:r>
          </a:p>
          <a:p>
            <a:pPr lvl="2"/>
            <a:r>
              <a:rPr lang="en-GB" noProof="0" dirty="0" smtClean="0"/>
              <a:t>Third level</a:t>
            </a:r>
          </a:p>
          <a:p>
            <a:pPr lvl="3"/>
            <a:r>
              <a:rPr lang="en-GB" noProof="0" dirty="0" smtClean="0"/>
              <a:t>Fourth level</a:t>
            </a:r>
          </a:p>
          <a:p>
            <a:pPr lvl="4"/>
            <a:r>
              <a:rPr lang="en-GB" noProof="0" dirty="0" smtClean="0"/>
              <a:t>Fifth level</a:t>
            </a:r>
            <a:endParaRPr lang="en-GB" noProof="0" dirty="0"/>
          </a:p>
        </p:txBody>
      </p:sp>
      <p:sp>
        <p:nvSpPr>
          <p:cNvPr id="6" name="Espace réservé du texte 9"/>
          <p:cNvSpPr>
            <a:spLocks noGrp="1"/>
          </p:cNvSpPr>
          <p:nvPr>
            <p:ph type="body" sz="quarter" idx="14" hasCustomPrompt="1"/>
          </p:nvPr>
        </p:nvSpPr>
        <p:spPr>
          <a:xfrm>
            <a:off x="1152000" y="3862800"/>
            <a:ext cx="7030879" cy="720000"/>
          </a:xfrm>
          <a:solidFill>
            <a:schemeClr val="accent2"/>
          </a:solidFill>
        </p:spPr>
        <p:txBody>
          <a:bodyPr lIns="180000" tIns="0" rIns="108000" anchor="ctr" anchorCtr="0"/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noProof="0" dirty="0" smtClean="0"/>
              <a:t>Text to be highlighted</a:t>
            </a:r>
          </a:p>
        </p:txBody>
      </p:sp>
      <p:sp>
        <p:nvSpPr>
          <p:cNvPr id="7" name="Sous-titre 2"/>
          <p:cNvSpPr>
            <a:spLocks noGrp="1"/>
          </p:cNvSpPr>
          <p:nvPr>
            <p:ph type="subTitle" idx="13" hasCustomPrompt="1"/>
          </p:nvPr>
        </p:nvSpPr>
        <p:spPr>
          <a:xfrm>
            <a:off x="1150938" y="1026391"/>
            <a:ext cx="7024104" cy="1067913"/>
          </a:xfrm>
        </p:spPr>
        <p:txBody>
          <a:bodyPr anchor="ctr" anchorCtr="0"/>
          <a:lstStyle>
            <a:lvl1pPr marL="0" indent="0" algn="l">
              <a:buNone/>
              <a:defRPr sz="3000" b="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noProof="0" dirty="0" smtClean="0"/>
              <a:t>Title of the slide with attention-catcher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239149970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tent + img +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 smtClean="0"/>
              <a:t>TITLE OF THE PART – Subtitle if needed</a:t>
            </a:r>
            <a:endParaRPr lang="en-GB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8B845F-D869-4F49-897F-1C66C73A05ED}" type="slidenum">
              <a:rPr lang="en-GB" noProof="0" smtClean="0"/>
              <a:pPr/>
              <a:t>‹#›</a:t>
            </a:fld>
            <a:endParaRPr lang="en-GB" noProof="0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smtClean="0"/>
              <a:t>DRESDEN, GERMANY - NEW ROUTE FOR KLM</a:t>
            </a:r>
            <a:endParaRPr lang="en-GB" noProof="0" dirty="0"/>
          </a:p>
        </p:txBody>
      </p:sp>
      <p:sp>
        <p:nvSpPr>
          <p:cNvPr id="5" name="Content Placeholder 2"/>
          <p:cNvSpPr>
            <a:spLocks noGrp="1"/>
          </p:cNvSpPr>
          <p:nvPr>
            <p:ph idx="1" hasCustomPrompt="1"/>
          </p:nvPr>
        </p:nvSpPr>
        <p:spPr>
          <a:xfrm>
            <a:off x="1152000" y="2571749"/>
            <a:ext cx="4680000" cy="1663683"/>
          </a:xfrm>
        </p:spPr>
        <p:txBody>
          <a:bodyPr/>
          <a:lstStyle/>
          <a:p>
            <a:pPr lvl="0"/>
            <a:r>
              <a:rPr lang="en-GB" noProof="0" dirty="0" smtClean="0"/>
              <a:t>First level of text</a:t>
            </a:r>
          </a:p>
          <a:p>
            <a:pPr lvl="1"/>
            <a:r>
              <a:rPr lang="en-GB" noProof="0" dirty="0" smtClean="0"/>
              <a:t>Second level</a:t>
            </a:r>
          </a:p>
          <a:p>
            <a:pPr lvl="2"/>
            <a:r>
              <a:rPr lang="en-GB" noProof="0" dirty="0" smtClean="0"/>
              <a:t>Third level</a:t>
            </a:r>
          </a:p>
          <a:p>
            <a:pPr lvl="3"/>
            <a:r>
              <a:rPr lang="en-GB" noProof="0" dirty="0" smtClean="0"/>
              <a:t>Fourth level</a:t>
            </a:r>
          </a:p>
          <a:p>
            <a:pPr lvl="4"/>
            <a:r>
              <a:rPr lang="en-GB" noProof="0" dirty="0" smtClean="0"/>
              <a:t>Fifth level</a:t>
            </a:r>
            <a:endParaRPr lang="en-GB" noProof="0" dirty="0"/>
          </a:p>
        </p:txBody>
      </p:sp>
      <p:sp>
        <p:nvSpPr>
          <p:cNvPr id="7" name="Sous-titre 2"/>
          <p:cNvSpPr>
            <a:spLocks noGrp="1"/>
          </p:cNvSpPr>
          <p:nvPr>
            <p:ph type="subTitle" idx="13" hasCustomPrompt="1"/>
          </p:nvPr>
        </p:nvSpPr>
        <p:spPr>
          <a:xfrm>
            <a:off x="1152100" y="1141331"/>
            <a:ext cx="4679900" cy="1067913"/>
          </a:xfrm>
        </p:spPr>
        <p:txBody>
          <a:bodyPr anchor="ctr" anchorCtr="0"/>
          <a:lstStyle>
            <a:lvl1pPr marL="0" indent="0" algn="l">
              <a:buNone/>
              <a:defRPr sz="3000" b="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noProof="0" dirty="0" smtClean="0"/>
              <a:t>Title of the slide with attention-catcher</a:t>
            </a:r>
            <a:endParaRPr lang="en-GB" noProof="0" dirty="0"/>
          </a:p>
        </p:txBody>
      </p:sp>
      <p:sp>
        <p:nvSpPr>
          <p:cNvPr id="8" name="Espace réservé du texte 11"/>
          <p:cNvSpPr>
            <a:spLocks noGrp="1"/>
          </p:cNvSpPr>
          <p:nvPr>
            <p:ph type="body" sz="quarter" idx="15" hasCustomPrompt="1"/>
          </p:nvPr>
        </p:nvSpPr>
        <p:spPr>
          <a:xfrm>
            <a:off x="6264275" y="3879261"/>
            <a:ext cx="2879725" cy="360362"/>
          </a:xfrm>
          <a:solidFill>
            <a:schemeClr val="accent2"/>
          </a:solidFill>
        </p:spPr>
        <p:txBody>
          <a:bodyPr lIns="108000" rIns="0" anchor="ctr" anchorCtr="0">
            <a:normAutofit/>
          </a:bodyPr>
          <a:lstStyle>
            <a:lvl1pPr>
              <a:defRPr sz="1200" b="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noProof="0" dirty="0" smtClean="0"/>
              <a:t>Caption of the picture</a:t>
            </a:r>
          </a:p>
        </p:txBody>
      </p:sp>
      <p:sp>
        <p:nvSpPr>
          <p:cNvPr id="6" name="Espace réservé pour une image  9"/>
          <p:cNvSpPr>
            <a:spLocks noGrp="1"/>
          </p:cNvSpPr>
          <p:nvPr>
            <p:ph type="pic" sz="quarter" idx="14" hasCustomPrompt="1"/>
          </p:nvPr>
        </p:nvSpPr>
        <p:spPr>
          <a:xfrm>
            <a:off x="6264000" y="815432"/>
            <a:ext cx="2880000" cy="3063600"/>
          </a:xfrm>
        </p:spPr>
        <p:txBody>
          <a:bodyPr lIns="0" tIns="0" bIns="720000" anchor="ctr" anchorCtr="1">
            <a:normAutofit/>
          </a:bodyPr>
          <a:lstStyle>
            <a:lvl1pPr>
              <a:defRPr sz="1200" b="0" i="1" baseline="0">
                <a:solidFill>
                  <a:schemeClr val="tx1"/>
                </a:solidFill>
              </a:defRPr>
            </a:lvl1pPr>
          </a:lstStyle>
          <a:p>
            <a:r>
              <a:rPr lang="en-GB" dirty="0" smtClean="0"/>
              <a:t>Select to import </a:t>
            </a:r>
            <a:r>
              <a:rPr lang="en-GB" noProof="0" dirty="0" smtClean="0"/>
              <a:t>an</a:t>
            </a:r>
            <a:r>
              <a:rPr lang="en-GB" dirty="0" smtClean="0"/>
              <a:t> image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5215797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+ im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 smtClean="0"/>
              <a:t>TITLE OF THE PART – Subtitle if needed</a:t>
            </a:r>
            <a:endParaRPr lang="en-GB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8B845F-D869-4F49-897F-1C66C73A05ED}" type="slidenum">
              <a:rPr lang="en-GB" noProof="0" smtClean="0"/>
              <a:pPr/>
              <a:t>‹#›</a:t>
            </a:fld>
            <a:endParaRPr lang="en-GB" noProof="0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smtClean="0"/>
              <a:t>DRESDEN, GERMANY - NEW ROUTE FOR KLM</a:t>
            </a:r>
            <a:endParaRPr lang="en-GB" noProof="0" dirty="0"/>
          </a:p>
        </p:txBody>
      </p:sp>
      <p:sp>
        <p:nvSpPr>
          <p:cNvPr id="5" name="Content Placeholder 2"/>
          <p:cNvSpPr>
            <a:spLocks noGrp="1"/>
          </p:cNvSpPr>
          <p:nvPr>
            <p:ph idx="1" hasCustomPrompt="1"/>
          </p:nvPr>
        </p:nvSpPr>
        <p:spPr>
          <a:xfrm>
            <a:off x="1152000" y="2571749"/>
            <a:ext cx="4680000" cy="1663683"/>
          </a:xfrm>
        </p:spPr>
        <p:txBody>
          <a:bodyPr/>
          <a:lstStyle/>
          <a:p>
            <a:pPr lvl="0"/>
            <a:r>
              <a:rPr lang="en-GB" noProof="0" dirty="0" smtClean="0"/>
              <a:t>First level of text</a:t>
            </a:r>
          </a:p>
          <a:p>
            <a:pPr lvl="1"/>
            <a:r>
              <a:rPr lang="en-GB" noProof="0" dirty="0" smtClean="0"/>
              <a:t>Second level</a:t>
            </a:r>
          </a:p>
          <a:p>
            <a:pPr lvl="2"/>
            <a:r>
              <a:rPr lang="en-GB" noProof="0" dirty="0" smtClean="0"/>
              <a:t>Third level</a:t>
            </a:r>
          </a:p>
          <a:p>
            <a:pPr lvl="3"/>
            <a:r>
              <a:rPr lang="en-GB" noProof="0" dirty="0" smtClean="0"/>
              <a:t>Fourth level</a:t>
            </a:r>
          </a:p>
          <a:p>
            <a:pPr lvl="4"/>
            <a:r>
              <a:rPr lang="en-GB" noProof="0" dirty="0" smtClean="0"/>
              <a:t>Fifth level</a:t>
            </a:r>
            <a:endParaRPr lang="en-GB" noProof="0" dirty="0"/>
          </a:p>
        </p:txBody>
      </p:sp>
      <p:sp>
        <p:nvSpPr>
          <p:cNvPr id="6" name="Espace réservé pour une image  9"/>
          <p:cNvSpPr>
            <a:spLocks noGrp="1"/>
          </p:cNvSpPr>
          <p:nvPr>
            <p:ph type="pic" sz="quarter" idx="14" hasCustomPrompt="1"/>
          </p:nvPr>
        </p:nvSpPr>
        <p:spPr>
          <a:xfrm>
            <a:off x="6264000" y="815432"/>
            <a:ext cx="2880000" cy="3420000"/>
          </a:xfrm>
        </p:spPr>
        <p:txBody>
          <a:bodyPr lIns="0" tIns="0" bIns="720000" anchor="ctr" anchorCtr="1">
            <a:normAutofit/>
          </a:bodyPr>
          <a:lstStyle>
            <a:lvl1pPr>
              <a:defRPr sz="1200" b="0" i="1" baseline="0">
                <a:solidFill>
                  <a:schemeClr val="tx1"/>
                </a:solidFill>
              </a:defRPr>
            </a:lvl1pPr>
          </a:lstStyle>
          <a:p>
            <a:r>
              <a:rPr lang="en-GB" dirty="0" smtClean="0"/>
              <a:t>Select to </a:t>
            </a:r>
            <a:r>
              <a:rPr lang="en-GB" noProof="0" dirty="0" smtClean="0"/>
              <a:t>import</a:t>
            </a:r>
            <a:r>
              <a:rPr lang="en-GB" dirty="0" smtClean="0"/>
              <a:t> an image</a:t>
            </a:r>
            <a:endParaRPr lang="en-GB" dirty="0"/>
          </a:p>
        </p:txBody>
      </p:sp>
      <p:sp>
        <p:nvSpPr>
          <p:cNvPr id="7" name="Sous-titre 2"/>
          <p:cNvSpPr>
            <a:spLocks noGrp="1"/>
          </p:cNvSpPr>
          <p:nvPr>
            <p:ph type="subTitle" idx="13" hasCustomPrompt="1"/>
          </p:nvPr>
        </p:nvSpPr>
        <p:spPr>
          <a:xfrm>
            <a:off x="1152100" y="1141331"/>
            <a:ext cx="4679900" cy="1067913"/>
          </a:xfrm>
        </p:spPr>
        <p:txBody>
          <a:bodyPr anchor="ctr" anchorCtr="0"/>
          <a:lstStyle>
            <a:lvl1pPr marL="0" indent="0" algn="l">
              <a:buNone/>
              <a:defRPr sz="3000" b="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noProof="0" dirty="0" smtClean="0"/>
              <a:t>Title of the slide with attention-catcher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08400621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+ 2to3 im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 smtClean="0"/>
              <a:t>TITLE OF THE PART – Subtitle if needed</a:t>
            </a:r>
            <a:endParaRPr lang="en-GB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8B845F-D869-4F49-897F-1C66C73A05ED}" type="slidenum">
              <a:rPr lang="en-GB" noProof="0" smtClean="0"/>
              <a:pPr/>
              <a:t>‹#›</a:t>
            </a:fld>
            <a:endParaRPr lang="en-GB" noProof="0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smtClean="0"/>
              <a:t>DRESDEN, GERMANY - NEW ROUTE FOR KLM</a:t>
            </a:r>
            <a:endParaRPr lang="en-GB" noProof="0" dirty="0"/>
          </a:p>
        </p:txBody>
      </p:sp>
      <p:sp>
        <p:nvSpPr>
          <p:cNvPr id="5" name="Content Placeholder 2"/>
          <p:cNvSpPr>
            <a:spLocks noGrp="1"/>
          </p:cNvSpPr>
          <p:nvPr>
            <p:ph idx="1" hasCustomPrompt="1"/>
          </p:nvPr>
        </p:nvSpPr>
        <p:spPr>
          <a:xfrm>
            <a:off x="1152000" y="2571749"/>
            <a:ext cx="3420000" cy="1663683"/>
          </a:xfrm>
        </p:spPr>
        <p:txBody>
          <a:bodyPr/>
          <a:lstStyle/>
          <a:p>
            <a:pPr lvl="0"/>
            <a:r>
              <a:rPr lang="en-GB" noProof="0" dirty="0" smtClean="0"/>
              <a:t>First level of text</a:t>
            </a:r>
          </a:p>
          <a:p>
            <a:pPr lvl="1"/>
            <a:r>
              <a:rPr lang="en-GB" noProof="0" dirty="0" smtClean="0"/>
              <a:t>Second level</a:t>
            </a:r>
          </a:p>
          <a:p>
            <a:pPr lvl="2"/>
            <a:r>
              <a:rPr lang="en-GB" noProof="0" dirty="0" smtClean="0"/>
              <a:t>Third level</a:t>
            </a:r>
          </a:p>
          <a:p>
            <a:pPr lvl="3"/>
            <a:r>
              <a:rPr lang="en-GB" noProof="0" dirty="0" smtClean="0"/>
              <a:t>Fourth level</a:t>
            </a:r>
          </a:p>
          <a:p>
            <a:pPr lvl="4"/>
            <a:r>
              <a:rPr lang="en-GB" noProof="0" dirty="0" smtClean="0"/>
              <a:t>Fifth level</a:t>
            </a:r>
            <a:endParaRPr lang="en-GB" noProof="0" dirty="0"/>
          </a:p>
        </p:txBody>
      </p:sp>
      <p:sp>
        <p:nvSpPr>
          <p:cNvPr id="6" name="Espace réservé pour une image  9"/>
          <p:cNvSpPr>
            <a:spLocks noGrp="1"/>
          </p:cNvSpPr>
          <p:nvPr>
            <p:ph type="pic" sz="quarter" idx="14" hasCustomPrompt="1"/>
          </p:nvPr>
        </p:nvSpPr>
        <p:spPr>
          <a:xfrm>
            <a:off x="6624000" y="756000"/>
            <a:ext cx="2520000" cy="3831875"/>
          </a:xfrm>
        </p:spPr>
        <p:txBody>
          <a:bodyPr lIns="0" tIns="0" bIns="720000" anchor="ctr" anchorCtr="1">
            <a:normAutofit/>
          </a:bodyPr>
          <a:lstStyle>
            <a:lvl1pPr>
              <a:defRPr sz="1200" b="0" i="1" baseline="0">
                <a:solidFill>
                  <a:schemeClr val="tx1"/>
                </a:solidFill>
              </a:defRPr>
            </a:lvl1pPr>
          </a:lstStyle>
          <a:p>
            <a:r>
              <a:rPr lang="en-GB" noProof="0" dirty="0" smtClean="0"/>
              <a:t>Select to import an image</a:t>
            </a:r>
            <a:endParaRPr lang="en-GB" noProof="0" dirty="0"/>
          </a:p>
        </p:txBody>
      </p:sp>
      <p:sp>
        <p:nvSpPr>
          <p:cNvPr id="7" name="Sous-titre 2"/>
          <p:cNvSpPr>
            <a:spLocks noGrp="1"/>
          </p:cNvSpPr>
          <p:nvPr>
            <p:ph type="subTitle" idx="13" hasCustomPrompt="1"/>
          </p:nvPr>
        </p:nvSpPr>
        <p:spPr>
          <a:xfrm>
            <a:off x="1152100" y="1141331"/>
            <a:ext cx="3419900" cy="1067913"/>
          </a:xfrm>
        </p:spPr>
        <p:txBody>
          <a:bodyPr anchor="ctr" anchorCtr="0"/>
          <a:lstStyle>
            <a:lvl1pPr marL="0" indent="0" algn="l">
              <a:buNone/>
              <a:defRPr sz="3000" b="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noProof="0" dirty="0" smtClean="0"/>
              <a:t>Title of the slide with attention-catcher</a:t>
            </a:r>
            <a:endParaRPr lang="en-GB" noProof="0" dirty="0"/>
          </a:p>
        </p:txBody>
      </p:sp>
      <p:sp>
        <p:nvSpPr>
          <p:cNvPr id="8" name="Espace réservé pour une image  9"/>
          <p:cNvSpPr>
            <a:spLocks noGrp="1"/>
          </p:cNvSpPr>
          <p:nvPr>
            <p:ph type="pic" sz="quarter" idx="15" hasCustomPrompt="1"/>
          </p:nvPr>
        </p:nvSpPr>
        <p:spPr>
          <a:xfrm>
            <a:off x="5127811" y="755999"/>
            <a:ext cx="1440000" cy="1764000"/>
          </a:xfrm>
        </p:spPr>
        <p:txBody>
          <a:bodyPr lIns="0" tIns="0" bIns="720000" anchor="ctr" anchorCtr="1">
            <a:normAutofit/>
          </a:bodyPr>
          <a:lstStyle>
            <a:lvl1pPr algn="ctr">
              <a:defRPr sz="1200" b="0" i="1" baseline="0">
                <a:solidFill>
                  <a:schemeClr val="tx1"/>
                </a:solidFill>
              </a:defRPr>
            </a:lvl1pPr>
          </a:lstStyle>
          <a:p>
            <a:r>
              <a:rPr lang="en-GB" noProof="0" dirty="0" smtClean="0"/>
              <a:t>Select to import an image</a:t>
            </a:r>
            <a:endParaRPr lang="en-GB" noProof="0" dirty="0"/>
          </a:p>
        </p:txBody>
      </p:sp>
      <p:sp>
        <p:nvSpPr>
          <p:cNvPr id="9" name="Espace réservé pour une image  9"/>
          <p:cNvSpPr>
            <a:spLocks noGrp="1"/>
          </p:cNvSpPr>
          <p:nvPr>
            <p:ph type="pic" sz="quarter" idx="16" hasCustomPrompt="1"/>
          </p:nvPr>
        </p:nvSpPr>
        <p:spPr>
          <a:xfrm>
            <a:off x="5127811" y="2571750"/>
            <a:ext cx="1440000" cy="2016125"/>
          </a:xfrm>
        </p:spPr>
        <p:txBody>
          <a:bodyPr lIns="0" tIns="0" bIns="720000" anchor="ctr" anchorCtr="1">
            <a:normAutofit/>
          </a:bodyPr>
          <a:lstStyle>
            <a:lvl1pPr algn="ctr">
              <a:defRPr sz="1200" b="0" i="1" baseline="0">
                <a:solidFill>
                  <a:schemeClr val="tx1"/>
                </a:solidFill>
              </a:defRPr>
            </a:lvl1pPr>
          </a:lstStyle>
          <a:p>
            <a:r>
              <a:rPr lang="en-GB" noProof="0" dirty="0" smtClean="0"/>
              <a:t>Select to import an image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383195724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 im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 smtClean="0"/>
              <a:t>TITLE OF THE PART – Subtitle if needed</a:t>
            </a:r>
            <a:endParaRPr lang="en-GB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8B845F-D869-4F49-897F-1C66C73A05ED}" type="slidenum">
              <a:rPr lang="en-GB" noProof="0" smtClean="0"/>
              <a:pPr/>
              <a:t>‹#›</a:t>
            </a:fld>
            <a:endParaRPr lang="en-GB" noProof="0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smtClean="0"/>
              <a:t>DRESDEN, GERMANY - NEW ROUTE FOR KLM</a:t>
            </a:r>
            <a:endParaRPr lang="en-GB" noProof="0" dirty="0"/>
          </a:p>
        </p:txBody>
      </p:sp>
      <p:sp>
        <p:nvSpPr>
          <p:cNvPr id="5" name="Espace réservé pour une image  10"/>
          <p:cNvSpPr>
            <a:spLocks noGrp="1"/>
          </p:cNvSpPr>
          <p:nvPr>
            <p:ph type="pic" sz="quarter" idx="12" hasCustomPrompt="1"/>
          </p:nvPr>
        </p:nvSpPr>
        <p:spPr>
          <a:xfrm>
            <a:off x="1008000" y="755999"/>
            <a:ext cx="6804000" cy="3834000"/>
          </a:xfrm>
        </p:spPr>
        <p:txBody>
          <a:bodyPr lIns="0" tIns="0" bIns="720000" anchor="ctr" anchorCtr="1">
            <a:normAutofit/>
          </a:bodyPr>
          <a:lstStyle>
            <a:lvl1pPr>
              <a:defRPr sz="1200" b="0" i="1" baseline="0">
                <a:solidFill>
                  <a:schemeClr val="tx1"/>
                </a:solidFill>
              </a:defRPr>
            </a:lvl1pPr>
          </a:lstStyle>
          <a:p>
            <a:r>
              <a:rPr lang="en-GB" noProof="0" dirty="0" smtClean="0"/>
              <a:t>Select to import an image</a:t>
            </a:r>
            <a:endParaRPr lang="en-GB" noProof="0" dirty="0"/>
          </a:p>
        </p:txBody>
      </p:sp>
      <p:sp>
        <p:nvSpPr>
          <p:cNvPr id="6" name="Espace réservé du texte 5"/>
          <p:cNvSpPr>
            <a:spLocks noGrp="1"/>
          </p:cNvSpPr>
          <p:nvPr>
            <p:ph type="body" sz="quarter" idx="15" hasCustomPrompt="1"/>
          </p:nvPr>
        </p:nvSpPr>
        <p:spPr>
          <a:xfrm>
            <a:off x="7884000" y="755788"/>
            <a:ext cx="1260000" cy="3832087"/>
          </a:xfrm>
          <a:solidFill>
            <a:schemeClr val="accent2"/>
          </a:solidFill>
        </p:spPr>
        <p:txBody>
          <a:bodyPr lIns="72000" tIns="72000" rIns="72000">
            <a:noAutofit/>
          </a:bodyPr>
          <a:lstStyle>
            <a:lvl1pPr>
              <a:defRPr sz="1200" b="0" i="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noProof="0" dirty="0" smtClean="0"/>
              <a:t>Caption of picture</a:t>
            </a:r>
          </a:p>
        </p:txBody>
      </p:sp>
    </p:spTree>
    <p:extLst>
      <p:ext uri="{BB962C8B-B14F-4D97-AF65-F5344CB8AC3E}">
        <p14:creationId xmlns:p14="http://schemas.microsoft.com/office/powerpoint/2010/main" val="391156188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im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 smtClean="0"/>
              <a:t>TITLE OF THE PART – Subtitle if needed</a:t>
            </a:r>
            <a:endParaRPr lang="en-GB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8B845F-D869-4F49-897F-1C66C73A05ED}" type="slidenum">
              <a:rPr lang="en-GB" noProof="0" smtClean="0"/>
              <a:pPr/>
              <a:t>‹#›</a:t>
            </a:fld>
            <a:endParaRPr lang="en-GB" noProof="0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smtClean="0"/>
              <a:t>DRESDEN, GERMANY - NEW ROUTE FOR KLM</a:t>
            </a:r>
            <a:endParaRPr lang="en-GB" noProof="0" dirty="0"/>
          </a:p>
        </p:txBody>
      </p:sp>
      <p:sp>
        <p:nvSpPr>
          <p:cNvPr id="5" name="Espace réservé pour une image  10"/>
          <p:cNvSpPr>
            <a:spLocks noGrp="1"/>
          </p:cNvSpPr>
          <p:nvPr>
            <p:ph type="pic" sz="quarter" idx="12" hasCustomPrompt="1"/>
          </p:nvPr>
        </p:nvSpPr>
        <p:spPr>
          <a:xfrm>
            <a:off x="1008000" y="755999"/>
            <a:ext cx="4320000" cy="3834000"/>
          </a:xfrm>
        </p:spPr>
        <p:txBody>
          <a:bodyPr lIns="0" tIns="0" bIns="720000" anchor="ctr" anchorCtr="1">
            <a:normAutofit/>
          </a:bodyPr>
          <a:lstStyle>
            <a:lvl1pPr>
              <a:defRPr sz="1200" b="0" i="1" baseline="0">
                <a:solidFill>
                  <a:schemeClr val="tx1"/>
                </a:solidFill>
              </a:defRPr>
            </a:lvl1pPr>
          </a:lstStyle>
          <a:p>
            <a:r>
              <a:rPr lang="en-GB" noProof="0" dirty="0" smtClean="0"/>
              <a:t>Select to import an image</a:t>
            </a:r>
            <a:endParaRPr lang="en-GB" noProof="0" dirty="0"/>
          </a:p>
        </p:txBody>
      </p:sp>
      <p:sp>
        <p:nvSpPr>
          <p:cNvPr id="6" name="Espace réservé pour une image  10"/>
          <p:cNvSpPr>
            <a:spLocks noGrp="1"/>
          </p:cNvSpPr>
          <p:nvPr>
            <p:ph type="pic" sz="quarter" idx="14" hasCustomPrompt="1"/>
          </p:nvPr>
        </p:nvSpPr>
        <p:spPr>
          <a:xfrm>
            <a:off x="5400000" y="755788"/>
            <a:ext cx="2412000" cy="3832087"/>
          </a:xfrm>
        </p:spPr>
        <p:txBody>
          <a:bodyPr lIns="0" tIns="0" bIns="720000" anchor="ctr" anchorCtr="1">
            <a:normAutofit/>
          </a:bodyPr>
          <a:lstStyle>
            <a:lvl1pPr>
              <a:defRPr sz="1200" b="0" i="1" baseline="0">
                <a:solidFill>
                  <a:schemeClr val="tx1"/>
                </a:solidFill>
              </a:defRPr>
            </a:lvl1pPr>
          </a:lstStyle>
          <a:p>
            <a:r>
              <a:rPr lang="en-GB" noProof="0" dirty="0" smtClean="0"/>
              <a:t>Select to import an image</a:t>
            </a:r>
            <a:endParaRPr lang="en-GB" noProof="0" dirty="0"/>
          </a:p>
        </p:txBody>
      </p:sp>
      <p:sp>
        <p:nvSpPr>
          <p:cNvPr id="7" name="Espace réservé du texte 5"/>
          <p:cNvSpPr>
            <a:spLocks noGrp="1"/>
          </p:cNvSpPr>
          <p:nvPr>
            <p:ph type="body" sz="quarter" idx="15" hasCustomPrompt="1"/>
          </p:nvPr>
        </p:nvSpPr>
        <p:spPr>
          <a:xfrm>
            <a:off x="7884000" y="755788"/>
            <a:ext cx="1260000" cy="3832087"/>
          </a:xfrm>
          <a:solidFill>
            <a:schemeClr val="accent2"/>
          </a:solidFill>
        </p:spPr>
        <p:txBody>
          <a:bodyPr lIns="72000" tIns="72000" rIns="72000">
            <a:noAutofit/>
          </a:bodyPr>
          <a:lstStyle>
            <a:lvl1pPr>
              <a:defRPr sz="1200" b="0" i="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noProof="0" dirty="0" smtClean="0"/>
              <a:t>Caption of pictures</a:t>
            </a:r>
          </a:p>
        </p:txBody>
      </p:sp>
    </p:spTree>
    <p:extLst>
      <p:ext uri="{BB962C8B-B14F-4D97-AF65-F5344CB8AC3E}">
        <p14:creationId xmlns:p14="http://schemas.microsoft.com/office/powerpoint/2010/main" val="10578247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+ ban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 smtClean="0"/>
              <a:t>TITLE OF THE PART – Subtitle if needed</a:t>
            </a:r>
            <a:endParaRPr lang="en-GB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8B845F-D869-4F49-897F-1C66C73A05ED}" type="slidenum">
              <a:rPr lang="en-GB" noProof="0" smtClean="0"/>
              <a:pPr/>
              <a:t>‹#›</a:t>
            </a:fld>
            <a:endParaRPr lang="en-GB" noProof="0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smtClean="0"/>
              <a:t>DRESDEN, GERMANY - NEW ROUTE FOR KLM</a:t>
            </a:r>
            <a:endParaRPr lang="en-GB" noProof="0" dirty="0"/>
          </a:p>
        </p:txBody>
      </p:sp>
      <p:sp>
        <p:nvSpPr>
          <p:cNvPr id="5" name="Content Placeholder 2"/>
          <p:cNvSpPr>
            <a:spLocks noGrp="1"/>
          </p:cNvSpPr>
          <p:nvPr>
            <p:ph idx="1" hasCustomPrompt="1"/>
          </p:nvPr>
        </p:nvSpPr>
        <p:spPr>
          <a:xfrm>
            <a:off x="1152000" y="2359495"/>
            <a:ext cx="7030879" cy="1440980"/>
          </a:xfrm>
        </p:spPr>
        <p:txBody>
          <a:bodyPr/>
          <a:lstStyle/>
          <a:p>
            <a:pPr lvl="0"/>
            <a:r>
              <a:rPr lang="en-GB" noProof="0" dirty="0" smtClean="0"/>
              <a:t>First level of text</a:t>
            </a:r>
          </a:p>
          <a:p>
            <a:pPr lvl="1"/>
            <a:r>
              <a:rPr lang="en-GB" noProof="0" dirty="0" smtClean="0"/>
              <a:t>Second level</a:t>
            </a:r>
          </a:p>
          <a:p>
            <a:pPr lvl="2"/>
            <a:r>
              <a:rPr lang="en-GB" noProof="0" dirty="0" smtClean="0"/>
              <a:t>Third level</a:t>
            </a:r>
          </a:p>
          <a:p>
            <a:pPr lvl="3"/>
            <a:r>
              <a:rPr lang="en-GB" noProof="0" dirty="0" smtClean="0"/>
              <a:t>Fourth level</a:t>
            </a:r>
          </a:p>
          <a:p>
            <a:pPr lvl="4"/>
            <a:r>
              <a:rPr lang="en-GB" noProof="0" dirty="0" smtClean="0"/>
              <a:t>Fifth level</a:t>
            </a:r>
            <a:endParaRPr lang="en-GB" noProof="0" dirty="0"/>
          </a:p>
        </p:txBody>
      </p:sp>
      <p:sp>
        <p:nvSpPr>
          <p:cNvPr id="6" name="Espace réservé du texte 9"/>
          <p:cNvSpPr>
            <a:spLocks noGrp="1"/>
          </p:cNvSpPr>
          <p:nvPr>
            <p:ph type="body" sz="quarter" idx="14" hasCustomPrompt="1"/>
          </p:nvPr>
        </p:nvSpPr>
        <p:spPr>
          <a:xfrm>
            <a:off x="1152000" y="3862800"/>
            <a:ext cx="7030879" cy="720000"/>
          </a:xfrm>
          <a:solidFill>
            <a:schemeClr val="accent2"/>
          </a:solidFill>
        </p:spPr>
        <p:txBody>
          <a:bodyPr lIns="180000" tIns="0" rIns="108000" anchor="ctr" anchorCtr="0"/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noProof="0" dirty="0" smtClean="0"/>
              <a:t>Text to be highlighted</a:t>
            </a:r>
          </a:p>
        </p:txBody>
      </p:sp>
      <p:sp>
        <p:nvSpPr>
          <p:cNvPr id="7" name="Sous-titre 2"/>
          <p:cNvSpPr>
            <a:spLocks noGrp="1"/>
          </p:cNvSpPr>
          <p:nvPr>
            <p:ph type="subTitle" idx="13" hasCustomPrompt="1"/>
          </p:nvPr>
        </p:nvSpPr>
        <p:spPr>
          <a:xfrm>
            <a:off x="1150938" y="1026391"/>
            <a:ext cx="7024104" cy="1067913"/>
          </a:xfrm>
        </p:spPr>
        <p:txBody>
          <a:bodyPr anchor="ctr" anchorCtr="0"/>
          <a:lstStyle>
            <a:lvl1pPr marL="0" indent="0" algn="l">
              <a:buNone/>
              <a:defRPr sz="3000" b="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noProof="0" dirty="0" smtClean="0"/>
              <a:t>Title of the slide with attention-catcher</a:t>
            </a:r>
            <a:endParaRPr lang="en-GB" noProof="0" dirty="0"/>
          </a:p>
        </p:txBody>
      </p:sp>
      <p:sp>
        <p:nvSpPr>
          <p:cNvPr id="8" name="Espace réservé pour une image  6"/>
          <p:cNvSpPr>
            <a:spLocks noGrp="1"/>
          </p:cNvSpPr>
          <p:nvPr>
            <p:ph type="pic" sz="quarter" idx="16" hasCustomPrompt="1"/>
          </p:nvPr>
        </p:nvSpPr>
        <p:spPr>
          <a:xfrm>
            <a:off x="6480000" y="4600800"/>
            <a:ext cx="2664000" cy="543600"/>
          </a:xfrm>
          <a:prstGeom prst="rect">
            <a:avLst/>
          </a:prstGeom>
          <a:solidFill>
            <a:schemeClr val="accent3"/>
          </a:solidFill>
        </p:spPr>
        <p:txBody>
          <a:bodyPr lIns="108000" tIns="72000"/>
          <a:lstStyle>
            <a:lvl1pPr>
              <a:defRPr sz="1400" i="1" baseline="0"/>
            </a:lvl1pPr>
          </a:lstStyle>
          <a:p>
            <a:r>
              <a:rPr lang="en-GB" noProof="0" dirty="0" smtClean="0"/>
              <a:t>Select to import logo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313691777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 img + caption belo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 smtClean="0"/>
              <a:t>TITLE OF THE PART – Subtitle if needed</a:t>
            </a:r>
            <a:endParaRPr lang="en-GB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8B845F-D869-4F49-897F-1C66C73A05ED}" type="slidenum">
              <a:rPr lang="en-GB" noProof="0" smtClean="0"/>
              <a:pPr/>
              <a:t>‹#›</a:t>
            </a:fld>
            <a:endParaRPr lang="en-GB" noProof="0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smtClean="0"/>
              <a:t>DRESDEN, GERMANY - NEW ROUTE FOR KLM</a:t>
            </a:r>
            <a:endParaRPr lang="en-GB" noProof="0" dirty="0"/>
          </a:p>
        </p:txBody>
      </p:sp>
      <p:sp>
        <p:nvSpPr>
          <p:cNvPr id="5" name="Espace réservé pour une image  10"/>
          <p:cNvSpPr>
            <a:spLocks noGrp="1"/>
          </p:cNvSpPr>
          <p:nvPr>
            <p:ph type="pic" sz="quarter" idx="12" hasCustomPrompt="1"/>
          </p:nvPr>
        </p:nvSpPr>
        <p:spPr>
          <a:xfrm>
            <a:off x="1008000" y="755998"/>
            <a:ext cx="8136000" cy="3492000"/>
          </a:xfrm>
        </p:spPr>
        <p:txBody>
          <a:bodyPr lIns="0" tIns="0" bIns="720000" anchor="ctr" anchorCtr="1">
            <a:normAutofit/>
          </a:bodyPr>
          <a:lstStyle>
            <a:lvl1pPr>
              <a:defRPr sz="1200" b="0" i="1" baseline="0">
                <a:solidFill>
                  <a:schemeClr val="tx1"/>
                </a:solidFill>
              </a:defRPr>
            </a:lvl1pPr>
          </a:lstStyle>
          <a:p>
            <a:r>
              <a:rPr lang="en-GB" noProof="0" dirty="0" smtClean="0"/>
              <a:t>Select to import an image</a:t>
            </a:r>
            <a:endParaRPr lang="en-GB" noProof="0" dirty="0"/>
          </a:p>
        </p:txBody>
      </p:sp>
      <p:sp>
        <p:nvSpPr>
          <p:cNvPr id="6" name="Espace réservé du texte 11"/>
          <p:cNvSpPr>
            <a:spLocks noGrp="1"/>
          </p:cNvSpPr>
          <p:nvPr>
            <p:ph type="body" sz="quarter" idx="15" hasCustomPrompt="1"/>
          </p:nvPr>
        </p:nvSpPr>
        <p:spPr>
          <a:xfrm>
            <a:off x="1008000" y="4222800"/>
            <a:ext cx="8136000" cy="360362"/>
          </a:xfrm>
          <a:solidFill>
            <a:schemeClr val="accent2"/>
          </a:solidFill>
        </p:spPr>
        <p:txBody>
          <a:bodyPr lIns="108000" rIns="0" anchor="ctr" anchorCtr="0">
            <a:normAutofit/>
          </a:bodyPr>
          <a:lstStyle>
            <a:lvl1pPr>
              <a:defRPr sz="1200" b="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 smtClean="0"/>
              <a:t>Caption of the </a:t>
            </a:r>
            <a:r>
              <a:rPr lang="en-GB" noProof="0" dirty="0" smtClean="0"/>
              <a:t>picture</a:t>
            </a:r>
          </a:p>
        </p:txBody>
      </p:sp>
    </p:spTree>
    <p:extLst>
      <p:ext uri="{BB962C8B-B14F-4D97-AF65-F5344CB8AC3E}">
        <p14:creationId xmlns:p14="http://schemas.microsoft.com/office/powerpoint/2010/main" val="78973185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g mosai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 smtClean="0"/>
              <a:t>TITLE OF THE PART – Subtitle if needed</a:t>
            </a:r>
            <a:endParaRPr lang="en-GB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8B845F-D869-4F49-897F-1C66C73A05ED}" type="slidenum">
              <a:rPr lang="en-GB" noProof="0" smtClean="0"/>
              <a:pPr/>
              <a:t>‹#›</a:t>
            </a:fld>
            <a:endParaRPr lang="en-GB" noProof="0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smtClean="0"/>
              <a:t>DRESDEN, GERMANY - NEW ROUTE FOR KLM</a:t>
            </a:r>
            <a:endParaRPr lang="en-GB" noProof="0" dirty="0"/>
          </a:p>
        </p:txBody>
      </p:sp>
      <p:sp>
        <p:nvSpPr>
          <p:cNvPr id="5" name="Espace réservé pour une image  9"/>
          <p:cNvSpPr>
            <a:spLocks noGrp="1"/>
          </p:cNvSpPr>
          <p:nvPr>
            <p:ph type="pic" sz="quarter" idx="15" hasCustomPrompt="1"/>
          </p:nvPr>
        </p:nvSpPr>
        <p:spPr>
          <a:xfrm>
            <a:off x="1008000" y="756000"/>
            <a:ext cx="4032000" cy="1890000"/>
          </a:xfrm>
        </p:spPr>
        <p:txBody>
          <a:bodyPr lIns="0" tIns="0" bIns="720000" anchor="ctr" anchorCtr="1">
            <a:normAutofit/>
          </a:bodyPr>
          <a:lstStyle>
            <a:lvl1pPr>
              <a:defRPr sz="1200" b="0" i="1" baseline="0">
                <a:solidFill>
                  <a:schemeClr val="tx1"/>
                </a:solidFill>
              </a:defRPr>
            </a:lvl1pPr>
          </a:lstStyle>
          <a:p>
            <a:r>
              <a:rPr lang="en-GB" noProof="0" dirty="0" smtClean="0"/>
              <a:t>Select to import an image</a:t>
            </a:r>
            <a:endParaRPr lang="en-GB" noProof="0" dirty="0"/>
          </a:p>
        </p:txBody>
      </p:sp>
      <p:sp>
        <p:nvSpPr>
          <p:cNvPr id="6" name="Espace réservé pour une image  9"/>
          <p:cNvSpPr>
            <a:spLocks noGrp="1"/>
          </p:cNvSpPr>
          <p:nvPr>
            <p:ph type="pic" sz="quarter" idx="17" hasCustomPrompt="1"/>
          </p:nvPr>
        </p:nvSpPr>
        <p:spPr>
          <a:xfrm>
            <a:off x="1008000" y="2700000"/>
            <a:ext cx="1980000" cy="1890000"/>
          </a:xfrm>
        </p:spPr>
        <p:txBody>
          <a:bodyPr lIns="0" tIns="0" bIns="720000" anchor="ctr" anchorCtr="1">
            <a:normAutofit/>
          </a:bodyPr>
          <a:lstStyle>
            <a:lvl1pPr>
              <a:defRPr sz="1200" b="0" i="1" baseline="0">
                <a:solidFill>
                  <a:schemeClr val="tx1"/>
                </a:solidFill>
              </a:defRPr>
            </a:lvl1pPr>
          </a:lstStyle>
          <a:p>
            <a:r>
              <a:rPr lang="en-GB" noProof="0" dirty="0" smtClean="0"/>
              <a:t>Select to import an image</a:t>
            </a:r>
            <a:endParaRPr lang="en-GB" noProof="0" dirty="0"/>
          </a:p>
        </p:txBody>
      </p:sp>
      <p:sp>
        <p:nvSpPr>
          <p:cNvPr id="7" name="Espace réservé pour une image  9"/>
          <p:cNvSpPr>
            <a:spLocks noGrp="1"/>
          </p:cNvSpPr>
          <p:nvPr>
            <p:ph type="pic" sz="quarter" idx="18" hasCustomPrompt="1"/>
          </p:nvPr>
        </p:nvSpPr>
        <p:spPr>
          <a:xfrm>
            <a:off x="3060000" y="2700000"/>
            <a:ext cx="1980000" cy="1890000"/>
          </a:xfrm>
        </p:spPr>
        <p:txBody>
          <a:bodyPr lIns="0" tIns="0" bIns="720000" anchor="ctr" anchorCtr="1">
            <a:normAutofit/>
          </a:bodyPr>
          <a:lstStyle>
            <a:lvl1pPr>
              <a:defRPr sz="1200" b="0" i="1" baseline="0">
                <a:solidFill>
                  <a:schemeClr val="tx1"/>
                </a:solidFill>
              </a:defRPr>
            </a:lvl1pPr>
          </a:lstStyle>
          <a:p>
            <a:r>
              <a:rPr lang="en-GB" noProof="0" dirty="0" smtClean="0"/>
              <a:t>Select to import an image</a:t>
            </a:r>
            <a:endParaRPr lang="en-GB" noProof="0" dirty="0"/>
          </a:p>
        </p:txBody>
      </p:sp>
      <p:sp>
        <p:nvSpPr>
          <p:cNvPr id="8" name="Espace réservé pour une image  9"/>
          <p:cNvSpPr>
            <a:spLocks noGrp="1"/>
          </p:cNvSpPr>
          <p:nvPr>
            <p:ph type="pic" sz="quarter" idx="19" hasCustomPrompt="1"/>
          </p:nvPr>
        </p:nvSpPr>
        <p:spPr>
          <a:xfrm>
            <a:off x="5112000" y="756000"/>
            <a:ext cx="1980000" cy="3834000"/>
          </a:xfrm>
        </p:spPr>
        <p:txBody>
          <a:bodyPr lIns="0" tIns="0" bIns="720000" anchor="ctr" anchorCtr="1">
            <a:normAutofit/>
          </a:bodyPr>
          <a:lstStyle>
            <a:lvl1pPr>
              <a:defRPr sz="1200" b="0" i="1" baseline="0">
                <a:solidFill>
                  <a:schemeClr val="tx1"/>
                </a:solidFill>
              </a:defRPr>
            </a:lvl1pPr>
          </a:lstStyle>
          <a:p>
            <a:r>
              <a:rPr lang="en-GB" noProof="0" dirty="0" smtClean="0"/>
              <a:t>Select to import an image</a:t>
            </a:r>
            <a:endParaRPr lang="en-GB" noProof="0" dirty="0"/>
          </a:p>
        </p:txBody>
      </p:sp>
      <p:sp>
        <p:nvSpPr>
          <p:cNvPr id="9" name="Espace réservé pour une image  9"/>
          <p:cNvSpPr>
            <a:spLocks noGrp="1"/>
          </p:cNvSpPr>
          <p:nvPr>
            <p:ph type="pic" sz="quarter" idx="20" hasCustomPrompt="1"/>
          </p:nvPr>
        </p:nvSpPr>
        <p:spPr>
          <a:xfrm>
            <a:off x="7164000" y="2700000"/>
            <a:ext cx="1980000" cy="1890000"/>
          </a:xfrm>
        </p:spPr>
        <p:txBody>
          <a:bodyPr lIns="0" tIns="0" bIns="720000" anchor="ctr" anchorCtr="1">
            <a:normAutofit/>
          </a:bodyPr>
          <a:lstStyle>
            <a:lvl1pPr>
              <a:defRPr sz="1200" b="0" i="1" baseline="0">
                <a:solidFill>
                  <a:schemeClr val="tx1"/>
                </a:solidFill>
              </a:defRPr>
            </a:lvl1pPr>
          </a:lstStyle>
          <a:p>
            <a:r>
              <a:rPr lang="en-GB" noProof="0" dirty="0" smtClean="0"/>
              <a:t>Select to import an image</a:t>
            </a:r>
            <a:endParaRPr lang="en-GB" noProof="0" dirty="0"/>
          </a:p>
        </p:txBody>
      </p:sp>
      <p:sp>
        <p:nvSpPr>
          <p:cNvPr id="10" name="Espace réservé pour une image  9"/>
          <p:cNvSpPr>
            <a:spLocks noGrp="1"/>
          </p:cNvSpPr>
          <p:nvPr>
            <p:ph type="pic" sz="quarter" idx="21" hasCustomPrompt="1"/>
          </p:nvPr>
        </p:nvSpPr>
        <p:spPr>
          <a:xfrm>
            <a:off x="7164000" y="756000"/>
            <a:ext cx="1980000" cy="1890000"/>
          </a:xfrm>
        </p:spPr>
        <p:txBody>
          <a:bodyPr lIns="0" tIns="0" bIns="720000" anchor="ctr" anchorCtr="1">
            <a:normAutofit/>
          </a:bodyPr>
          <a:lstStyle>
            <a:lvl1pPr>
              <a:defRPr sz="1200" b="0" i="1" baseline="0">
                <a:solidFill>
                  <a:schemeClr val="tx1"/>
                </a:solidFill>
              </a:defRPr>
            </a:lvl1pPr>
          </a:lstStyle>
          <a:p>
            <a:r>
              <a:rPr lang="en-GB" noProof="0" dirty="0" smtClean="0"/>
              <a:t>Select to import an image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283323875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mp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 smtClean="0"/>
              <a:t>TITLE OF THE PART – Subtitle if needed</a:t>
            </a:r>
            <a:endParaRPr lang="en-GB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8B845F-D869-4F49-897F-1C66C73A05ED}" type="slidenum">
              <a:rPr lang="en-GB" noProof="0" smtClean="0"/>
              <a:pPr/>
              <a:t>‹#›</a:t>
            </a:fld>
            <a:endParaRPr lang="en-GB" noProof="0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smtClean="0"/>
              <a:t>DRESDEN, GERMANY - NEW ROUTE FOR KLM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28538245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 img + n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pour une image  6"/>
          <p:cNvSpPr>
            <a:spLocks noGrp="1"/>
          </p:cNvSpPr>
          <p:nvPr>
            <p:ph type="pic" sz="quarter" idx="13" hasCustomPrompt="1"/>
          </p:nvPr>
        </p:nvSpPr>
        <p:spPr>
          <a:xfrm>
            <a:off x="0" y="0"/>
            <a:ext cx="9144000" cy="45900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txBody>
          <a:bodyPr lIns="72000" tIns="72000" bIns="0" anchor="t" anchorCtr="0">
            <a:normAutofit/>
          </a:bodyPr>
          <a:lstStyle>
            <a:lvl1pPr>
              <a:defRPr sz="1200" b="0" i="1">
                <a:solidFill>
                  <a:schemeClr val="tx1"/>
                </a:solidFill>
              </a:defRPr>
            </a:lvl1pPr>
          </a:lstStyle>
          <a:p>
            <a:r>
              <a:rPr lang="en-GB" noProof="0" dirty="0" smtClean="0"/>
              <a:t>Select to import an image</a:t>
            </a:r>
            <a:endParaRPr lang="en-GB" noProof="0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8B845F-D869-4F49-897F-1C66C73A05ED}" type="slidenum">
              <a:rPr lang="en-GB" noProof="0" smtClean="0"/>
              <a:pPr/>
              <a:t>‹#›</a:t>
            </a:fld>
            <a:endParaRPr lang="en-GB" noProof="0" dirty="0"/>
          </a:p>
        </p:txBody>
      </p:sp>
      <p:sp>
        <p:nvSpPr>
          <p:cNvPr id="4" name="Rectangle 12"/>
          <p:cNvSpPr>
            <a:spLocks/>
          </p:cNvSpPr>
          <p:nvPr userDrawn="1"/>
        </p:nvSpPr>
        <p:spPr bwMode="auto">
          <a:xfrm>
            <a:off x="504000" y="504000"/>
            <a:ext cx="504000" cy="504000"/>
          </a:xfrm>
          <a:prstGeom prst="rect">
            <a:avLst/>
          </a:prstGeom>
          <a:solidFill>
            <a:srgbClr val="009BE1"/>
          </a:solidFill>
          <a:ln w="25400">
            <a:solidFill>
              <a:schemeClr val="tx1">
                <a:alpha val="0"/>
              </a:schemeClr>
            </a:solidFill>
            <a:miter lim="800000"/>
            <a:headEnd/>
            <a:tailEnd/>
          </a:ln>
        </p:spPr>
        <p:txBody>
          <a:bodyPr lIns="0" tIns="0" rIns="0" bIns="0"/>
          <a:lstStyle>
            <a:lvl1pPr algn="ctr">
              <a:defRPr sz="4800">
                <a:solidFill>
                  <a:schemeClr val="tx1"/>
                </a:solidFill>
                <a:latin typeface="Lucida Grande" pitchFamily="-84" charset="0"/>
                <a:ea typeface="ヒラギノ角ゴ ProN W3" pitchFamily="-84" charset="-128"/>
                <a:sym typeface="Lucida Grande" pitchFamily="-84" charset="0"/>
              </a:defRPr>
            </a:lvl1pPr>
            <a:lvl2pPr marL="37931725" indent="-37474525" algn="ctr">
              <a:defRPr sz="4800">
                <a:solidFill>
                  <a:schemeClr val="tx1"/>
                </a:solidFill>
                <a:latin typeface="Lucida Grande" pitchFamily="-84" charset="0"/>
                <a:ea typeface="ヒラギノ角ゴ ProN W3" pitchFamily="-84" charset="-128"/>
                <a:sym typeface="Lucida Grande" pitchFamily="-84" charset="0"/>
              </a:defRPr>
            </a:lvl2pPr>
            <a:lvl3pPr marL="1143000" indent="-228600" algn="ctr">
              <a:defRPr sz="4800">
                <a:solidFill>
                  <a:schemeClr val="tx1"/>
                </a:solidFill>
                <a:latin typeface="Lucida Grande" pitchFamily="-84" charset="0"/>
                <a:ea typeface="ヒラギノ角ゴ ProN W3" pitchFamily="-84" charset="-128"/>
                <a:sym typeface="Lucida Grande" pitchFamily="-84" charset="0"/>
              </a:defRPr>
            </a:lvl3pPr>
            <a:lvl4pPr marL="1600200" indent="-228600" algn="ctr">
              <a:defRPr sz="4800">
                <a:solidFill>
                  <a:schemeClr val="tx1"/>
                </a:solidFill>
                <a:latin typeface="Lucida Grande" pitchFamily="-84" charset="0"/>
                <a:ea typeface="ヒラギノ角ゴ ProN W3" pitchFamily="-84" charset="-128"/>
                <a:sym typeface="Lucida Grande" pitchFamily="-84" charset="0"/>
              </a:defRPr>
            </a:lvl4pPr>
            <a:lvl5pPr marL="2057400" indent="-228600" algn="ctr">
              <a:defRPr sz="4800">
                <a:solidFill>
                  <a:schemeClr val="tx1"/>
                </a:solidFill>
                <a:latin typeface="Lucida Grande" pitchFamily="-84" charset="0"/>
                <a:ea typeface="ヒラギノ角ゴ ProN W3" pitchFamily="-84" charset="-128"/>
                <a:sym typeface="Lucida Grande" pitchFamily="-8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Lucida Grande" pitchFamily="-84" charset="0"/>
                <a:ea typeface="ヒラギノ角ゴ ProN W3" pitchFamily="-84" charset="-128"/>
                <a:sym typeface="Lucida Grande" pitchFamily="-8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Lucida Grande" pitchFamily="-84" charset="0"/>
                <a:ea typeface="ヒラギノ角ゴ ProN W3" pitchFamily="-84" charset="-128"/>
                <a:sym typeface="Lucida Grande" pitchFamily="-8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Lucida Grande" pitchFamily="-84" charset="0"/>
                <a:ea typeface="ヒラギノ角ゴ ProN W3" pitchFamily="-84" charset="-128"/>
                <a:sym typeface="Lucida Grande" pitchFamily="-8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Lucida Grande" pitchFamily="-84" charset="0"/>
                <a:ea typeface="ヒラギノ角ゴ ProN W3" pitchFamily="-84" charset="-128"/>
                <a:sym typeface="Lucida Grande" pitchFamily="-84" charset="0"/>
              </a:defRPr>
            </a:lvl9pPr>
          </a:lstStyle>
          <a:p>
            <a:pPr eaLnBrk="1" hangingPunct="1"/>
            <a:endParaRPr lang="en-GB" altLang="fr-FR" sz="2100" dirty="0">
              <a:solidFill>
                <a:srgbClr val="000000"/>
              </a:solidFill>
            </a:endParaRPr>
          </a:p>
        </p:txBody>
      </p:sp>
      <p:sp>
        <p:nvSpPr>
          <p:cNvPr id="6" name="Rectangle 13"/>
          <p:cNvSpPr>
            <a:spLocks/>
          </p:cNvSpPr>
          <p:nvPr userDrawn="1"/>
        </p:nvSpPr>
        <p:spPr bwMode="auto">
          <a:xfrm>
            <a:off x="0" y="504000"/>
            <a:ext cx="504000" cy="504000"/>
          </a:xfrm>
          <a:prstGeom prst="rect">
            <a:avLst/>
          </a:prstGeom>
          <a:solidFill>
            <a:srgbClr val="051039"/>
          </a:solidFill>
          <a:ln w="25400">
            <a:solidFill>
              <a:schemeClr val="tx1">
                <a:alpha val="0"/>
              </a:schemeClr>
            </a:solidFill>
            <a:miter lim="800000"/>
            <a:headEnd/>
            <a:tailEnd/>
          </a:ln>
        </p:spPr>
        <p:txBody>
          <a:bodyPr lIns="0" tIns="0" rIns="0" bIns="0"/>
          <a:lstStyle>
            <a:lvl1pPr algn="ctr">
              <a:defRPr sz="4800">
                <a:solidFill>
                  <a:schemeClr val="tx1"/>
                </a:solidFill>
                <a:latin typeface="Lucida Grande" pitchFamily="-84" charset="0"/>
                <a:ea typeface="ヒラギノ角ゴ ProN W3" pitchFamily="-84" charset="-128"/>
                <a:sym typeface="Lucida Grande" pitchFamily="-84" charset="0"/>
              </a:defRPr>
            </a:lvl1pPr>
            <a:lvl2pPr marL="37931725" indent="-37474525" algn="ctr">
              <a:defRPr sz="4800">
                <a:solidFill>
                  <a:schemeClr val="tx1"/>
                </a:solidFill>
                <a:latin typeface="Lucida Grande" pitchFamily="-84" charset="0"/>
                <a:ea typeface="ヒラギノ角ゴ ProN W3" pitchFamily="-84" charset="-128"/>
                <a:sym typeface="Lucida Grande" pitchFamily="-84" charset="0"/>
              </a:defRPr>
            </a:lvl2pPr>
            <a:lvl3pPr marL="1143000" indent="-228600" algn="ctr">
              <a:defRPr sz="4800">
                <a:solidFill>
                  <a:schemeClr val="tx1"/>
                </a:solidFill>
                <a:latin typeface="Lucida Grande" pitchFamily="-84" charset="0"/>
                <a:ea typeface="ヒラギノ角ゴ ProN W3" pitchFamily="-84" charset="-128"/>
                <a:sym typeface="Lucida Grande" pitchFamily="-84" charset="0"/>
              </a:defRPr>
            </a:lvl3pPr>
            <a:lvl4pPr marL="1600200" indent="-228600" algn="ctr">
              <a:defRPr sz="4800">
                <a:solidFill>
                  <a:schemeClr val="tx1"/>
                </a:solidFill>
                <a:latin typeface="Lucida Grande" pitchFamily="-84" charset="0"/>
                <a:ea typeface="ヒラギノ角ゴ ProN W3" pitchFamily="-84" charset="-128"/>
                <a:sym typeface="Lucida Grande" pitchFamily="-84" charset="0"/>
              </a:defRPr>
            </a:lvl4pPr>
            <a:lvl5pPr marL="2057400" indent="-228600" algn="ctr">
              <a:defRPr sz="4800">
                <a:solidFill>
                  <a:schemeClr val="tx1"/>
                </a:solidFill>
                <a:latin typeface="Lucida Grande" pitchFamily="-84" charset="0"/>
                <a:ea typeface="ヒラギノ角ゴ ProN W3" pitchFamily="-84" charset="-128"/>
                <a:sym typeface="Lucida Grande" pitchFamily="-8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Lucida Grande" pitchFamily="-84" charset="0"/>
                <a:ea typeface="ヒラギノ角ゴ ProN W3" pitchFamily="-84" charset="-128"/>
                <a:sym typeface="Lucida Grande" pitchFamily="-8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Lucida Grande" pitchFamily="-84" charset="0"/>
                <a:ea typeface="ヒラギノ角ゴ ProN W3" pitchFamily="-84" charset="-128"/>
                <a:sym typeface="Lucida Grande" pitchFamily="-8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Lucida Grande" pitchFamily="-84" charset="0"/>
                <a:ea typeface="ヒラギノ角ゴ ProN W3" pitchFamily="-84" charset="-128"/>
                <a:sym typeface="Lucida Grande" pitchFamily="-8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Lucida Grande" pitchFamily="-84" charset="0"/>
                <a:ea typeface="ヒラギノ角ゴ ProN W3" pitchFamily="-84" charset="-128"/>
                <a:sym typeface="Lucida Grande" pitchFamily="-84" charset="0"/>
              </a:defRPr>
            </a:lvl9pPr>
          </a:lstStyle>
          <a:p>
            <a:pPr eaLnBrk="1" hangingPunct="1"/>
            <a:endParaRPr lang="en-GB" altLang="fr-FR" sz="2100" dirty="0">
              <a:solidFill>
                <a:srgbClr val="000000"/>
              </a:solidFill>
            </a:endParaRPr>
          </a:p>
        </p:txBody>
      </p:sp>
      <p:pic>
        <p:nvPicPr>
          <p:cNvPr id="7" name="Imag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80048" y="4600956"/>
            <a:ext cx="2663952" cy="5425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141564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 img + nb + foo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pour une image  6"/>
          <p:cNvSpPr>
            <a:spLocks noGrp="1"/>
          </p:cNvSpPr>
          <p:nvPr>
            <p:ph type="pic" sz="quarter" idx="13" hasCustomPrompt="1"/>
          </p:nvPr>
        </p:nvSpPr>
        <p:spPr>
          <a:xfrm>
            <a:off x="0" y="0"/>
            <a:ext cx="9144000" cy="45900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txBody>
          <a:bodyPr lIns="72000" tIns="72000" bIns="0" anchor="t" anchorCtr="0">
            <a:normAutofit/>
          </a:bodyPr>
          <a:lstStyle>
            <a:lvl1pPr>
              <a:defRPr sz="1200" b="0" i="1">
                <a:solidFill>
                  <a:schemeClr val="tx1"/>
                </a:solidFill>
              </a:defRPr>
            </a:lvl1pPr>
          </a:lstStyle>
          <a:p>
            <a:r>
              <a:rPr lang="en-GB" noProof="0" dirty="0" smtClean="0"/>
              <a:t>Select to import an image</a:t>
            </a:r>
            <a:endParaRPr lang="en-GB" noProof="0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8B845F-D869-4F49-897F-1C66C73A05ED}" type="slidenum">
              <a:rPr lang="en-GB" noProof="0" smtClean="0"/>
              <a:pPr/>
              <a:t>‹#›</a:t>
            </a:fld>
            <a:endParaRPr lang="en-GB" noProof="0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smtClean="0"/>
              <a:t>DRESDEN, GERMANY - NEW ROUTE FOR KLM</a:t>
            </a:r>
            <a:endParaRPr lang="en-GB" noProof="0" dirty="0"/>
          </a:p>
        </p:txBody>
      </p:sp>
      <p:sp>
        <p:nvSpPr>
          <p:cNvPr id="8" name="Rectangle 12"/>
          <p:cNvSpPr>
            <a:spLocks/>
          </p:cNvSpPr>
          <p:nvPr userDrawn="1"/>
        </p:nvSpPr>
        <p:spPr bwMode="auto">
          <a:xfrm>
            <a:off x="504000" y="504000"/>
            <a:ext cx="504000" cy="504000"/>
          </a:xfrm>
          <a:prstGeom prst="rect">
            <a:avLst/>
          </a:prstGeom>
          <a:solidFill>
            <a:srgbClr val="009BE1"/>
          </a:solidFill>
          <a:ln w="25400">
            <a:solidFill>
              <a:schemeClr val="tx1">
                <a:alpha val="0"/>
              </a:schemeClr>
            </a:solidFill>
            <a:miter lim="800000"/>
            <a:headEnd/>
            <a:tailEnd/>
          </a:ln>
        </p:spPr>
        <p:txBody>
          <a:bodyPr lIns="0" tIns="0" rIns="0" bIns="0"/>
          <a:lstStyle>
            <a:lvl1pPr algn="ctr">
              <a:defRPr sz="4800">
                <a:solidFill>
                  <a:schemeClr val="tx1"/>
                </a:solidFill>
                <a:latin typeface="Lucida Grande" pitchFamily="-84" charset="0"/>
                <a:ea typeface="ヒラギノ角ゴ ProN W3" pitchFamily="-84" charset="-128"/>
                <a:sym typeface="Lucida Grande" pitchFamily="-84" charset="0"/>
              </a:defRPr>
            </a:lvl1pPr>
            <a:lvl2pPr marL="37931725" indent="-37474525" algn="ctr">
              <a:defRPr sz="4800">
                <a:solidFill>
                  <a:schemeClr val="tx1"/>
                </a:solidFill>
                <a:latin typeface="Lucida Grande" pitchFamily="-84" charset="0"/>
                <a:ea typeface="ヒラギノ角ゴ ProN W3" pitchFamily="-84" charset="-128"/>
                <a:sym typeface="Lucida Grande" pitchFamily="-84" charset="0"/>
              </a:defRPr>
            </a:lvl2pPr>
            <a:lvl3pPr marL="1143000" indent="-228600" algn="ctr">
              <a:defRPr sz="4800">
                <a:solidFill>
                  <a:schemeClr val="tx1"/>
                </a:solidFill>
                <a:latin typeface="Lucida Grande" pitchFamily="-84" charset="0"/>
                <a:ea typeface="ヒラギノ角ゴ ProN W3" pitchFamily="-84" charset="-128"/>
                <a:sym typeface="Lucida Grande" pitchFamily="-84" charset="0"/>
              </a:defRPr>
            </a:lvl3pPr>
            <a:lvl4pPr marL="1600200" indent="-228600" algn="ctr">
              <a:defRPr sz="4800">
                <a:solidFill>
                  <a:schemeClr val="tx1"/>
                </a:solidFill>
                <a:latin typeface="Lucida Grande" pitchFamily="-84" charset="0"/>
                <a:ea typeface="ヒラギノ角ゴ ProN W3" pitchFamily="-84" charset="-128"/>
                <a:sym typeface="Lucida Grande" pitchFamily="-84" charset="0"/>
              </a:defRPr>
            </a:lvl4pPr>
            <a:lvl5pPr marL="2057400" indent="-228600" algn="ctr">
              <a:defRPr sz="4800">
                <a:solidFill>
                  <a:schemeClr val="tx1"/>
                </a:solidFill>
                <a:latin typeface="Lucida Grande" pitchFamily="-84" charset="0"/>
                <a:ea typeface="ヒラギノ角ゴ ProN W3" pitchFamily="-84" charset="-128"/>
                <a:sym typeface="Lucida Grande" pitchFamily="-8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Lucida Grande" pitchFamily="-84" charset="0"/>
                <a:ea typeface="ヒラギノ角ゴ ProN W3" pitchFamily="-84" charset="-128"/>
                <a:sym typeface="Lucida Grande" pitchFamily="-8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Lucida Grande" pitchFamily="-84" charset="0"/>
                <a:ea typeface="ヒラギノ角ゴ ProN W3" pitchFamily="-84" charset="-128"/>
                <a:sym typeface="Lucida Grande" pitchFamily="-8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Lucida Grande" pitchFamily="-84" charset="0"/>
                <a:ea typeface="ヒラギノ角ゴ ProN W3" pitchFamily="-84" charset="-128"/>
                <a:sym typeface="Lucida Grande" pitchFamily="-8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Lucida Grande" pitchFamily="-84" charset="0"/>
                <a:ea typeface="ヒラギノ角ゴ ProN W3" pitchFamily="-84" charset="-128"/>
                <a:sym typeface="Lucida Grande" pitchFamily="-84" charset="0"/>
              </a:defRPr>
            </a:lvl9pPr>
          </a:lstStyle>
          <a:p>
            <a:pPr eaLnBrk="1" hangingPunct="1"/>
            <a:endParaRPr lang="en-GB" altLang="fr-FR" sz="2100" dirty="0">
              <a:solidFill>
                <a:srgbClr val="000000"/>
              </a:solidFill>
            </a:endParaRPr>
          </a:p>
        </p:txBody>
      </p:sp>
      <p:sp>
        <p:nvSpPr>
          <p:cNvPr id="9" name="Rectangle 13"/>
          <p:cNvSpPr>
            <a:spLocks/>
          </p:cNvSpPr>
          <p:nvPr userDrawn="1"/>
        </p:nvSpPr>
        <p:spPr bwMode="auto">
          <a:xfrm>
            <a:off x="0" y="504000"/>
            <a:ext cx="504000" cy="504000"/>
          </a:xfrm>
          <a:prstGeom prst="rect">
            <a:avLst/>
          </a:prstGeom>
          <a:solidFill>
            <a:srgbClr val="051039"/>
          </a:solidFill>
          <a:ln w="25400">
            <a:solidFill>
              <a:schemeClr val="tx1">
                <a:alpha val="0"/>
              </a:schemeClr>
            </a:solidFill>
            <a:miter lim="800000"/>
            <a:headEnd/>
            <a:tailEnd/>
          </a:ln>
        </p:spPr>
        <p:txBody>
          <a:bodyPr lIns="0" tIns="0" rIns="0" bIns="0"/>
          <a:lstStyle>
            <a:lvl1pPr algn="ctr">
              <a:defRPr sz="4800">
                <a:solidFill>
                  <a:schemeClr val="tx1"/>
                </a:solidFill>
                <a:latin typeface="Lucida Grande" pitchFamily="-84" charset="0"/>
                <a:ea typeface="ヒラギノ角ゴ ProN W3" pitchFamily="-84" charset="-128"/>
                <a:sym typeface="Lucida Grande" pitchFamily="-84" charset="0"/>
              </a:defRPr>
            </a:lvl1pPr>
            <a:lvl2pPr marL="37931725" indent="-37474525" algn="ctr">
              <a:defRPr sz="4800">
                <a:solidFill>
                  <a:schemeClr val="tx1"/>
                </a:solidFill>
                <a:latin typeface="Lucida Grande" pitchFamily="-84" charset="0"/>
                <a:ea typeface="ヒラギノ角ゴ ProN W3" pitchFamily="-84" charset="-128"/>
                <a:sym typeface="Lucida Grande" pitchFamily="-84" charset="0"/>
              </a:defRPr>
            </a:lvl2pPr>
            <a:lvl3pPr marL="1143000" indent="-228600" algn="ctr">
              <a:defRPr sz="4800">
                <a:solidFill>
                  <a:schemeClr val="tx1"/>
                </a:solidFill>
                <a:latin typeface="Lucida Grande" pitchFamily="-84" charset="0"/>
                <a:ea typeface="ヒラギノ角ゴ ProN W3" pitchFamily="-84" charset="-128"/>
                <a:sym typeface="Lucida Grande" pitchFamily="-84" charset="0"/>
              </a:defRPr>
            </a:lvl3pPr>
            <a:lvl4pPr marL="1600200" indent="-228600" algn="ctr">
              <a:defRPr sz="4800">
                <a:solidFill>
                  <a:schemeClr val="tx1"/>
                </a:solidFill>
                <a:latin typeface="Lucida Grande" pitchFamily="-84" charset="0"/>
                <a:ea typeface="ヒラギノ角ゴ ProN W3" pitchFamily="-84" charset="-128"/>
                <a:sym typeface="Lucida Grande" pitchFamily="-84" charset="0"/>
              </a:defRPr>
            </a:lvl4pPr>
            <a:lvl5pPr marL="2057400" indent="-228600" algn="ctr">
              <a:defRPr sz="4800">
                <a:solidFill>
                  <a:schemeClr val="tx1"/>
                </a:solidFill>
                <a:latin typeface="Lucida Grande" pitchFamily="-84" charset="0"/>
                <a:ea typeface="ヒラギノ角ゴ ProN W3" pitchFamily="-84" charset="-128"/>
                <a:sym typeface="Lucida Grande" pitchFamily="-8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Lucida Grande" pitchFamily="-84" charset="0"/>
                <a:ea typeface="ヒラギノ角ゴ ProN W3" pitchFamily="-84" charset="-128"/>
                <a:sym typeface="Lucida Grande" pitchFamily="-8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Lucida Grande" pitchFamily="-84" charset="0"/>
                <a:ea typeface="ヒラギノ角ゴ ProN W3" pitchFamily="-84" charset="-128"/>
                <a:sym typeface="Lucida Grande" pitchFamily="-8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Lucida Grande" pitchFamily="-84" charset="0"/>
                <a:ea typeface="ヒラギノ角ゴ ProN W3" pitchFamily="-84" charset="-128"/>
                <a:sym typeface="Lucida Grande" pitchFamily="-8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Lucida Grande" pitchFamily="-84" charset="0"/>
                <a:ea typeface="ヒラギノ角ゴ ProN W3" pitchFamily="-84" charset="-128"/>
                <a:sym typeface="Lucida Grande" pitchFamily="-84" charset="0"/>
              </a:defRPr>
            </a:lvl9pPr>
          </a:lstStyle>
          <a:p>
            <a:pPr eaLnBrk="1" hangingPunct="1"/>
            <a:endParaRPr lang="en-GB" altLang="fr-FR" sz="2100" dirty="0">
              <a:solidFill>
                <a:srgbClr val="000000"/>
              </a:solidFill>
            </a:endParaRPr>
          </a:p>
        </p:txBody>
      </p:sp>
      <p:pic>
        <p:nvPicPr>
          <p:cNvPr id="10" name="Image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80048" y="4600956"/>
            <a:ext cx="2663952" cy="5425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337430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 smtClean="0"/>
              <a:t>TITLE OF THE PART – Subtitle if needed</a:t>
            </a:r>
            <a:endParaRPr lang="en-GB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8B845F-D869-4F49-897F-1C66C73A05ED}" type="slidenum">
              <a:rPr lang="en-GB" noProof="0" smtClean="0"/>
              <a:pPr/>
              <a:t>‹#›</a:t>
            </a:fld>
            <a:endParaRPr lang="en-GB" noProof="0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smtClean="0"/>
              <a:t>DRESDEN, GERMANY - NEW ROUTE FOR KLM</a:t>
            </a:r>
            <a:endParaRPr lang="en-GB" noProof="0" dirty="0"/>
          </a:p>
        </p:txBody>
      </p:sp>
      <p:sp>
        <p:nvSpPr>
          <p:cNvPr id="5" name="Content Placeholder 2"/>
          <p:cNvSpPr>
            <a:spLocks noGrp="1"/>
          </p:cNvSpPr>
          <p:nvPr>
            <p:ph idx="1" hasCustomPrompt="1"/>
          </p:nvPr>
        </p:nvSpPr>
        <p:spPr>
          <a:xfrm>
            <a:off x="1152000" y="2571750"/>
            <a:ext cx="7024204" cy="2011147"/>
          </a:xfrm>
        </p:spPr>
        <p:txBody>
          <a:bodyPr/>
          <a:lstStyle/>
          <a:p>
            <a:pPr lvl="0"/>
            <a:r>
              <a:rPr lang="en-GB" noProof="0" dirty="0" smtClean="0"/>
              <a:t>First level of text</a:t>
            </a:r>
          </a:p>
          <a:p>
            <a:pPr lvl="1"/>
            <a:r>
              <a:rPr lang="en-GB" noProof="0" dirty="0" smtClean="0"/>
              <a:t>Second level</a:t>
            </a:r>
          </a:p>
          <a:p>
            <a:pPr lvl="2"/>
            <a:r>
              <a:rPr lang="en-GB" noProof="0" dirty="0" smtClean="0"/>
              <a:t>Third level</a:t>
            </a:r>
          </a:p>
          <a:p>
            <a:pPr lvl="3"/>
            <a:r>
              <a:rPr lang="en-GB" noProof="0" dirty="0" smtClean="0"/>
              <a:t>Fourth level</a:t>
            </a:r>
          </a:p>
          <a:p>
            <a:pPr lvl="4"/>
            <a:r>
              <a:rPr lang="en-GB" noProof="0" dirty="0" smtClean="0"/>
              <a:t>Fifth level</a:t>
            </a:r>
            <a:endParaRPr lang="en-GB" noProof="0" dirty="0"/>
          </a:p>
        </p:txBody>
      </p:sp>
      <p:sp>
        <p:nvSpPr>
          <p:cNvPr id="6" name="Sous-titre 2"/>
          <p:cNvSpPr>
            <a:spLocks noGrp="1"/>
          </p:cNvSpPr>
          <p:nvPr>
            <p:ph type="subTitle" idx="13" hasCustomPrompt="1"/>
          </p:nvPr>
        </p:nvSpPr>
        <p:spPr>
          <a:xfrm>
            <a:off x="1152100" y="1141331"/>
            <a:ext cx="7024104" cy="1067913"/>
          </a:xfrm>
        </p:spPr>
        <p:txBody>
          <a:bodyPr anchor="ctr" anchorCtr="0"/>
          <a:lstStyle>
            <a:lvl1pPr marL="0" indent="0" algn="l">
              <a:buNone/>
              <a:defRPr sz="3000" b="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noProof="0" dirty="0" smtClean="0"/>
              <a:t>Title of the slide with attention-catcher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324837124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+ ban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 smtClean="0"/>
              <a:t>TITLE OF THE PART – Subtitle if needed</a:t>
            </a:r>
            <a:endParaRPr lang="en-GB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8B845F-D869-4F49-897F-1C66C73A05ED}" type="slidenum">
              <a:rPr lang="en-GB" noProof="0" smtClean="0"/>
              <a:pPr/>
              <a:t>‹#›</a:t>
            </a:fld>
            <a:endParaRPr lang="en-GB" noProof="0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smtClean="0"/>
              <a:t>DRESDEN, GERMANY - NEW ROUTE FOR KLM</a:t>
            </a:r>
            <a:endParaRPr lang="en-GB" noProof="0" dirty="0"/>
          </a:p>
        </p:txBody>
      </p:sp>
      <p:sp>
        <p:nvSpPr>
          <p:cNvPr id="5" name="Content Placeholder 2"/>
          <p:cNvSpPr>
            <a:spLocks noGrp="1"/>
          </p:cNvSpPr>
          <p:nvPr>
            <p:ph idx="1" hasCustomPrompt="1"/>
          </p:nvPr>
        </p:nvSpPr>
        <p:spPr>
          <a:xfrm>
            <a:off x="1152000" y="2359495"/>
            <a:ext cx="7030879" cy="1440980"/>
          </a:xfrm>
        </p:spPr>
        <p:txBody>
          <a:bodyPr/>
          <a:lstStyle/>
          <a:p>
            <a:pPr lvl="0"/>
            <a:r>
              <a:rPr lang="en-GB" noProof="0" dirty="0" smtClean="0"/>
              <a:t>First level of text</a:t>
            </a:r>
          </a:p>
          <a:p>
            <a:pPr lvl="1"/>
            <a:r>
              <a:rPr lang="en-GB" noProof="0" dirty="0" smtClean="0"/>
              <a:t>Second level</a:t>
            </a:r>
          </a:p>
          <a:p>
            <a:pPr lvl="2"/>
            <a:r>
              <a:rPr lang="en-GB" noProof="0" dirty="0" smtClean="0"/>
              <a:t>Third level</a:t>
            </a:r>
          </a:p>
          <a:p>
            <a:pPr lvl="3"/>
            <a:r>
              <a:rPr lang="en-GB" noProof="0" dirty="0" smtClean="0"/>
              <a:t>Fourth level</a:t>
            </a:r>
          </a:p>
          <a:p>
            <a:pPr lvl="4"/>
            <a:r>
              <a:rPr lang="en-GB" noProof="0" dirty="0" smtClean="0"/>
              <a:t>Fifth level</a:t>
            </a:r>
            <a:endParaRPr lang="en-GB" noProof="0" dirty="0"/>
          </a:p>
        </p:txBody>
      </p:sp>
      <p:sp>
        <p:nvSpPr>
          <p:cNvPr id="6" name="Espace réservé du texte 9"/>
          <p:cNvSpPr>
            <a:spLocks noGrp="1"/>
          </p:cNvSpPr>
          <p:nvPr>
            <p:ph type="body" sz="quarter" idx="14" hasCustomPrompt="1"/>
          </p:nvPr>
        </p:nvSpPr>
        <p:spPr>
          <a:xfrm>
            <a:off x="1152000" y="3862800"/>
            <a:ext cx="7030879" cy="720000"/>
          </a:xfrm>
          <a:solidFill>
            <a:schemeClr val="accent2"/>
          </a:solidFill>
        </p:spPr>
        <p:txBody>
          <a:bodyPr lIns="180000" tIns="0" rIns="108000" anchor="ctr" anchorCtr="0"/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noProof="0" dirty="0" smtClean="0"/>
              <a:t>Text to be highlighted</a:t>
            </a:r>
          </a:p>
        </p:txBody>
      </p:sp>
      <p:sp>
        <p:nvSpPr>
          <p:cNvPr id="7" name="Sous-titre 2"/>
          <p:cNvSpPr>
            <a:spLocks noGrp="1"/>
          </p:cNvSpPr>
          <p:nvPr>
            <p:ph type="subTitle" idx="13" hasCustomPrompt="1"/>
          </p:nvPr>
        </p:nvSpPr>
        <p:spPr>
          <a:xfrm>
            <a:off x="1150938" y="1026391"/>
            <a:ext cx="7024104" cy="1067913"/>
          </a:xfrm>
        </p:spPr>
        <p:txBody>
          <a:bodyPr anchor="ctr" anchorCtr="0"/>
          <a:lstStyle>
            <a:lvl1pPr marL="0" indent="0" algn="l">
              <a:buNone/>
              <a:defRPr sz="3000" b="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noProof="0" dirty="0" smtClean="0"/>
              <a:t>Title of the slide with attention-catcher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239039053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tent + img +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 smtClean="0"/>
              <a:t>TITLE OF THE PART – Subtitle if needed</a:t>
            </a:r>
            <a:endParaRPr lang="en-GB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8B845F-D869-4F49-897F-1C66C73A05ED}" type="slidenum">
              <a:rPr lang="en-GB" noProof="0" smtClean="0"/>
              <a:pPr/>
              <a:t>‹#›</a:t>
            </a:fld>
            <a:endParaRPr lang="en-GB" noProof="0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smtClean="0"/>
              <a:t>DRESDEN, GERMANY - NEW ROUTE FOR KLM</a:t>
            </a:r>
            <a:endParaRPr lang="en-GB" noProof="0" dirty="0"/>
          </a:p>
        </p:txBody>
      </p:sp>
      <p:sp>
        <p:nvSpPr>
          <p:cNvPr id="5" name="Content Placeholder 2"/>
          <p:cNvSpPr>
            <a:spLocks noGrp="1"/>
          </p:cNvSpPr>
          <p:nvPr>
            <p:ph idx="1" hasCustomPrompt="1"/>
          </p:nvPr>
        </p:nvSpPr>
        <p:spPr>
          <a:xfrm>
            <a:off x="1152000" y="2571749"/>
            <a:ext cx="4680000" cy="1663683"/>
          </a:xfrm>
        </p:spPr>
        <p:txBody>
          <a:bodyPr/>
          <a:lstStyle/>
          <a:p>
            <a:pPr lvl="0"/>
            <a:r>
              <a:rPr lang="en-GB" noProof="0" dirty="0" smtClean="0"/>
              <a:t>First level of text</a:t>
            </a:r>
          </a:p>
          <a:p>
            <a:pPr lvl="1"/>
            <a:r>
              <a:rPr lang="en-GB" noProof="0" dirty="0" smtClean="0"/>
              <a:t>Second level</a:t>
            </a:r>
          </a:p>
          <a:p>
            <a:pPr lvl="2"/>
            <a:r>
              <a:rPr lang="en-GB" noProof="0" dirty="0" smtClean="0"/>
              <a:t>Third level</a:t>
            </a:r>
          </a:p>
          <a:p>
            <a:pPr lvl="3"/>
            <a:r>
              <a:rPr lang="en-GB" noProof="0" dirty="0" smtClean="0"/>
              <a:t>Fourth level</a:t>
            </a:r>
          </a:p>
          <a:p>
            <a:pPr lvl="4"/>
            <a:r>
              <a:rPr lang="en-GB" noProof="0" dirty="0" smtClean="0"/>
              <a:t>Fifth level</a:t>
            </a:r>
            <a:endParaRPr lang="en-GB" noProof="0" dirty="0"/>
          </a:p>
        </p:txBody>
      </p:sp>
      <p:sp>
        <p:nvSpPr>
          <p:cNvPr id="7" name="Sous-titre 2"/>
          <p:cNvSpPr>
            <a:spLocks noGrp="1"/>
          </p:cNvSpPr>
          <p:nvPr>
            <p:ph type="subTitle" idx="13" hasCustomPrompt="1"/>
          </p:nvPr>
        </p:nvSpPr>
        <p:spPr>
          <a:xfrm>
            <a:off x="1152100" y="1141331"/>
            <a:ext cx="4679900" cy="1067913"/>
          </a:xfrm>
        </p:spPr>
        <p:txBody>
          <a:bodyPr anchor="ctr" anchorCtr="0"/>
          <a:lstStyle>
            <a:lvl1pPr marL="0" indent="0" algn="l">
              <a:buNone/>
              <a:defRPr sz="3000" b="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noProof="0" dirty="0" smtClean="0"/>
              <a:t>Title of the slide with attention-catcher</a:t>
            </a:r>
            <a:endParaRPr lang="en-GB" noProof="0" dirty="0"/>
          </a:p>
        </p:txBody>
      </p:sp>
      <p:sp>
        <p:nvSpPr>
          <p:cNvPr id="8" name="Espace réservé du texte 11"/>
          <p:cNvSpPr>
            <a:spLocks noGrp="1"/>
          </p:cNvSpPr>
          <p:nvPr>
            <p:ph type="body" sz="quarter" idx="15" hasCustomPrompt="1"/>
          </p:nvPr>
        </p:nvSpPr>
        <p:spPr>
          <a:xfrm>
            <a:off x="6264275" y="3879261"/>
            <a:ext cx="2879725" cy="360362"/>
          </a:xfrm>
          <a:solidFill>
            <a:schemeClr val="accent2"/>
          </a:solidFill>
        </p:spPr>
        <p:txBody>
          <a:bodyPr lIns="108000" rIns="0" anchor="ctr" anchorCtr="0">
            <a:normAutofit/>
          </a:bodyPr>
          <a:lstStyle>
            <a:lvl1pPr>
              <a:defRPr sz="1200" b="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noProof="0" dirty="0" smtClean="0"/>
              <a:t>Caption of the picture</a:t>
            </a:r>
          </a:p>
        </p:txBody>
      </p:sp>
      <p:sp>
        <p:nvSpPr>
          <p:cNvPr id="6" name="Espace réservé pour une image  9"/>
          <p:cNvSpPr>
            <a:spLocks noGrp="1"/>
          </p:cNvSpPr>
          <p:nvPr>
            <p:ph type="pic" sz="quarter" idx="14" hasCustomPrompt="1"/>
          </p:nvPr>
        </p:nvSpPr>
        <p:spPr>
          <a:xfrm>
            <a:off x="6264000" y="815432"/>
            <a:ext cx="2880000" cy="3063600"/>
          </a:xfrm>
        </p:spPr>
        <p:txBody>
          <a:bodyPr lIns="0" tIns="0" bIns="720000" anchor="ctr" anchorCtr="1">
            <a:normAutofit/>
          </a:bodyPr>
          <a:lstStyle>
            <a:lvl1pPr>
              <a:defRPr sz="1200" b="0" i="1" baseline="0">
                <a:solidFill>
                  <a:schemeClr val="tx1"/>
                </a:solidFill>
              </a:defRPr>
            </a:lvl1pPr>
          </a:lstStyle>
          <a:p>
            <a:r>
              <a:rPr lang="en-GB" dirty="0" smtClean="0"/>
              <a:t>Select to import </a:t>
            </a:r>
            <a:r>
              <a:rPr lang="en-GB" noProof="0" dirty="0" smtClean="0"/>
              <a:t>an</a:t>
            </a:r>
            <a:r>
              <a:rPr lang="en-GB" dirty="0" smtClean="0"/>
              <a:t> image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9420844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+ im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 smtClean="0"/>
              <a:t>TITLE OF THE PART – Subtitle if needed</a:t>
            </a:r>
            <a:endParaRPr lang="en-GB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8B845F-D869-4F49-897F-1C66C73A05ED}" type="slidenum">
              <a:rPr lang="en-GB" noProof="0" smtClean="0"/>
              <a:pPr/>
              <a:t>‹#›</a:t>
            </a:fld>
            <a:endParaRPr lang="en-GB" noProof="0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smtClean="0"/>
              <a:t>DRESDEN, GERMANY - NEW ROUTE FOR KLM</a:t>
            </a:r>
            <a:endParaRPr lang="en-GB" noProof="0" dirty="0"/>
          </a:p>
        </p:txBody>
      </p:sp>
      <p:sp>
        <p:nvSpPr>
          <p:cNvPr id="5" name="Content Placeholder 2"/>
          <p:cNvSpPr>
            <a:spLocks noGrp="1"/>
          </p:cNvSpPr>
          <p:nvPr>
            <p:ph idx="1" hasCustomPrompt="1"/>
          </p:nvPr>
        </p:nvSpPr>
        <p:spPr>
          <a:xfrm>
            <a:off x="1152000" y="2571749"/>
            <a:ext cx="4680000" cy="1663683"/>
          </a:xfrm>
        </p:spPr>
        <p:txBody>
          <a:bodyPr/>
          <a:lstStyle/>
          <a:p>
            <a:pPr lvl="0"/>
            <a:r>
              <a:rPr lang="en-GB" noProof="0" dirty="0" smtClean="0"/>
              <a:t>First level of text</a:t>
            </a:r>
          </a:p>
          <a:p>
            <a:pPr lvl="1"/>
            <a:r>
              <a:rPr lang="en-GB" noProof="0" dirty="0" smtClean="0"/>
              <a:t>Second level</a:t>
            </a:r>
          </a:p>
          <a:p>
            <a:pPr lvl="2"/>
            <a:r>
              <a:rPr lang="en-GB" noProof="0" dirty="0" smtClean="0"/>
              <a:t>Third level</a:t>
            </a:r>
          </a:p>
          <a:p>
            <a:pPr lvl="3"/>
            <a:r>
              <a:rPr lang="en-GB" noProof="0" dirty="0" smtClean="0"/>
              <a:t>Fourth level</a:t>
            </a:r>
          </a:p>
          <a:p>
            <a:pPr lvl="4"/>
            <a:r>
              <a:rPr lang="en-GB" noProof="0" dirty="0" smtClean="0"/>
              <a:t>Fifth level</a:t>
            </a:r>
            <a:endParaRPr lang="en-GB" noProof="0" dirty="0"/>
          </a:p>
        </p:txBody>
      </p:sp>
      <p:sp>
        <p:nvSpPr>
          <p:cNvPr id="6" name="Espace réservé pour une image  9"/>
          <p:cNvSpPr>
            <a:spLocks noGrp="1"/>
          </p:cNvSpPr>
          <p:nvPr>
            <p:ph type="pic" sz="quarter" idx="14" hasCustomPrompt="1"/>
          </p:nvPr>
        </p:nvSpPr>
        <p:spPr>
          <a:xfrm>
            <a:off x="6264000" y="815432"/>
            <a:ext cx="2880000" cy="3420000"/>
          </a:xfrm>
        </p:spPr>
        <p:txBody>
          <a:bodyPr lIns="0" tIns="0" bIns="720000" anchor="ctr" anchorCtr="1">
            <a:normAutofit/>
          </a:bodyPr>
          <a:lstStyle>
            <a:lvl1pPr>
              <a:defRPr sz="1200" b="0" i="1" baseline="0">
                <a:solidFill>
                  <a:schemeClr val="tx1"/>
                </a:solidFill>
              </a:defRPr>
            </a:lvl1pPr>
          </a:lstStyle>
          <a:p>
            <a:r>
              <a:rPr lang="en-GB" dirty="0" smtClean="0"/>
              <a:t>Select to </a:t>
            </a:r>
            <a:r>
              <a:rPr lang="en-GB" noProof="0" dirty="0" smtClean="0"/>
              <a:t>import</a:t>
            </a:r>
            <a:r>
              <a:rPr lang="en-GB" dirty="0" smtClean="0"/>
              <a:t> an image</a:t>
            </a:r>
            <a:endParaRPr lang="en-GB" dirty="0"/>
          </a:p>
        </p:txBody>
      </p:sp>
      <p:sp>
        <p:nvSpPr>
          <p:cNvPr id="7" name="Sous-titre 2"/>
          <p:cNvSpPr>
            <a:spLocks noGrp="1"/>
          </p:cNvSpPr>
          <p:nvPr>
            <p:ph type="subTitle" idx="13" hasCustomPrompt="1"/>
          </p:nvPr>
        </p:nvSpPr>
        <p:spPr>
          <a:xfrm>
            <a:off x="1152100" y="1141331"/>
            <a:ext cx="4679900" cy="1067913"/>
          </a:xfrm>
        </p:spPr>
        <p:txBody>
          <a:bodyPr anchor="ctr" anchorCtr="0"/>
          <a:lstStyle>
            <a:lvl1pPr marL="0" indent="0" algn="l">
              <a:buNone/>
              <a:defRPr sz="3000" b="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noProof="0" dirty="0" smtClean="0"/>
              <a:t>Title of the slide with attention-catcher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284738963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+ 2to3 im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 smtClean="0"/>
              <a:t>TITLE OF THE PART – Subtitle if needed</a:t>
            </a:r>
            <a:endParaRPr lang="en-GB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8B845F-D869-4F49-897F-1C66C73A05ED}" type="slidenum">
              <a:rPr lang="en-GB" noProof="0" smtClean="0"/>
              <a:pPr/>
              <a:t>‹#›</a:t>
            </a:fld>
            <a:endParaRPr lang="en-GB" noProof="0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smtClean="0"/>
              <a:t>DRESDEN, GERMANY - NEW ROUTE FOR KLM</a:t>
            </a:r>
            <a:endParaRPr lang="en-GB" noProof="0" dirty="0"/>
          </a:p>
        </p:txBody>
      </p:sp>
      <p:sp>
        <p:nvSpPr>
          <p:cNvPr id="5" name="Content Placeholder 2"/>
          <p:cNvSpPr>
            <a:spLocks noGrp="1"/>
          </p:cNvSpPr>
          <p:nvPr>
            <p:ph idx="1" hasCustomPrompt="1"/>
          </p:nvPr>
        </p:nvSpPr>
        <p:spPr>
          <a:xfrm>
            <a:off x="1152000" y="2571749"/>
            <a:ext cx="3420000" cy="1663683"/>
          </a:xfrm>
        </p:spPr>
        <p:txBody>
          <a:bodyPr/>
          <a:lstStyle/>
          <a:p>
            <a:pPr lvl="0"/>
            <a:r>
              <a:rPr lang="en-GB" noProof="0" dirty="0" smtClean="0"/>
              <a:t>First level of text</a:t>
            </a:r>
          </a:p>
          <a:p>
            <a:pPr lvl="1"/>
            <a:r>
              <a:rPr lang="en-GB" noProof="0" dirty="0" smtClean="0"/>
              <a:t>Second level</a:t>
            </a:r>
          </a:p>
          <a:p>
            <a:pPr lvl="2"/>
            <a:r>
              <a:rPr lang="en-GB" noProof="0" dirty="0" smtClean="0"/>
              <a:t>Third level</a:t>
            </a:r>
          </a:p>
          <a:p>
            <a:pPr lvl="3"/>
            <a:r>
              <a:rPr lang="en-GB" noProof="0" dirty="0" smtClean="0"/>
              <a:t>Fourth level</a:t>
            </a:r>
          </a:p>
          <a:p>
            <a:pPr lvl="4"/>
            <a:r>
              <a:rPr lang="en-GB" noProof="0" dirty="0" smtClean="0"/>
              <a:t>Fifth level</a:t>
            </a:r>
            <a:endParaRPr lang="en-GB" noProof="0" dirty="0"/>
          </a:p>
        </p:txBody>
      </p:sp>
      <p:sp>
        <p:nvSpPr>
          <p:cNvPr id="6" name="Espace réservé pour une image  9"/>
          <p:cNvSpPr>
            <a:spLocks noGrp="1"/>
          </p:cNvSpPr>
          <p:nvPr>
            <p:ph type="pic" sz="quarter" idx="14" hasCustomPrompt="1"/>
          </p:nvPr>
        </p:nvSpPr>
        <p:spPr>
          <a:xfrm>
            <a:off x="6624000" y="756000"/>
            <a:ext cx="2520000" cy="3831875"/>
          </a:xfrm>
        </p:spPr>
        <p:txBody>
          <a:bodyPr lIns="0" tIns="0" bIns="720000" anchor="ctr" anchorCtr="1">
            <a:normAutofit/>
          </a:bodyPr>
          <a:lstStyle>
            <a:lvl1pPr>
              <a:defRPr sz="1200" b="0" i="1" baseline="0">
                <a:solidFill>
                  <a:schemeClr val="tx1"/>
                </a:solidFill>
              </a:defRPr>
            </a:lvl1pPr>
          </a:lstStyle>
          <a:p>
            <a:r>
              <a:rPr lang="en-GB" noProof="0" dirty="0" smtClean="0"/>
              <a:t>Select to import an image</a:t>
            </a:r>
            <a:endParaRPr lang="en-GB" noProof="0" dirty="0"/>
          </a:p>
        </p:txBody>
      </p:sp>
      <p:sp>
        <p:nvSpPr>
          <p:cNvPr id="7" name="Sous-titre 2"/>
          <p:cNvSpPr>
            <a:spLocks noGrp="1"/>
          </p:cNvSpPr>
          <p:nvPr>
            <p:ph type="subTitle" idx="13" hasCustomPrompt="1"/>
          </p:nvPr>
        </p:nvSpPr>
        <p:spPr>
          <a:xfrm>
            <a:off x="1152100" y="1141331"/>
            <a:ext cx="3419900" cy="1067913"/>
          </a:xfrm>
        </p:spPr>
        <p:txBody>
          <a:bodyPr anchor="ctr" anchorCtr="0"/>
          <a:lstStyle>
            <a:lvl1pPr marL="0" indent="0" algn="l">
              <a:buNone/>
              <a:defRPr sz="3000" b="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noProof="0" dirty="0" smtClean="0"/>
              <a:t>Title of the slide with attention-catcher</a:t>
            </a:r>
            <a:endParaRPr lang="en-GB" noProof="0" dirty="0"/>
          </a:p>
        </p:txBody>
      </p:sp>
      <p:sp>
        <p:nvSpPr>
          <p:cNvPr id="8" name="Espace réservé pour une image  9"/>
          <p:cNvSpPr>
            <a:spLocks noGrp="1"/>
          </p:cNvSpPr>
          <p:nvPr>
            <p:ph type="pic" sz="quarter" idx="15" hasCustomPrompt="1"/>
          </p:nvPr>
        </p:nvSpPr>
        <p:spPr>
          <a:xfrm>
            <a:off x="5127811" y="755999"/>
            <a:ext cx="1440000" cy="1764000"/>
          </a:xfrm>
        </p:spPr>
        <p:txBody>
          <a:bodyPr lIns="0" tIns="0" bIns="720000" anchor="ctr" anchorCtr="1">
            <a:normAutofit/>
          </a:bodyPr>
          <a:lstStyle>
            <a:lvl1pPr algn="ctr">
              <a:defRPr sz="1200" b="0" i="1" baseline="0">
                <a:solidFill>
                  <a:schemeClr val="tx1"/>
                </a:solidFill>
              </a:defRPr>
            </a:lvl1pPr>
          </a:lstStyle>
          <a:p>
            <a:r>
              <a:rPr lang="en-GB" noProof="0" dirty="0" smtClean="0"/>
              <a:t>Select to import an image</a:t>
            </a:r>
            <a:endParaRPr lang="en-GB" noProof="0" dirty="0"/>
          </a:p>
        </p:txBody>
      </p:sp>
      <p:sp>
        <p:nvSpPr>
          <p:cNvPr id="9" name="Espace réservé pour une image  9"/>
          <p:cNvSpPr>
            <a:spLocks noGrp="1"/>
          </p:cNvSpPr>
          <p:nvPr>
            <p:ph type="pic" sz="quarter" idx="16" hasCustomPrompt="1"/>
          </p:nvPr>
        </p:nvSpPr>
        <p:spPr>
          <a:xfrm>
            <a:off x="5127811" y="2571750"/>
            <a:ext cx="1440000" cy="2016125"/>
          </a:xfrm>
        </p:spPr>
        <p:txBody>
          <a:bodyPr lIns="0" tIns="0" bIns="720000" anchor="ctr" anchorCtr="1">
            <a:normAutofit/>
          </a:bodyPr>
          <a:lstStyle>
            <a:lvl1pPr algn="ctr">
              <a:defRPr sz="1200" b="0" i="1" baseline="0">
                <a:solidFill>
                  <a:schemeClr val="tx1"/>
                </a:solidFill>
              </a:defRPr>
            </a:lvl1pPr>
          </a:lstStyle>
          <a:p>
            <a:r>
              <a:rPr lang="en-GB" noProof="0" dirty="0" smtClean="0"/>
              <a:t>Select to import an image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21971678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tent + img +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 smtClean="0"/>
              <a:t>TITLE OF THE PART – Subtitle if needed</a:t>
            </a:r>
            <a:endParaRPr lang="en-GB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8B845F-D869-4F49-897F-1C66C73A05ED}" type="slidenum">
              <a:rPr lang="en-GB" noProof="0" smtClean="0"/>
              <a:pPr/>
              <a:t>‹#›</a:t>
            </a:fld>
            <a:endParaRPr lang="en-GB" noProof="0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smtClean="0"/>
              <a:t>DRESDEN, GERMANY - NEW ROUTE FOR KLM</a:t>
            </a:r>
            <a:endParaRPr lang="en-GB" noProof="0" dirty="0"/>
          </a:p>
        </p:txBody>
      </p:sp>
      <p:sp>
        <p:nvSpPr>
          <p:cNvPr id="5" name="Content Placeholder 2"/>
          <p:cNvSpPr>
            <a:spLocks noGrp="1"/>
          </p:cNvSpPr>
          <p:nvPr>
            <p:ph idx="1" hasCustomPrompt="1"/>
          </p:nvPr>
        </p:nvSpPr>
        <p:spPr>
          <a:xfrm>
            <a:off x="1152000" y="2571749"/>
            <a:ext cx="4680000" cy="1663683"/>
          </a:xfrm>
        </p:spPr>
        <p:txBody>
          <a:bodyPr/>
          <a:lstStyle/>
          <a:p>
            <a:pPr lvl="0"/>
            <a:r>
              <a:rPr lang="en-GB" noProof="0" dirty="0" smtClean="0"/>
              <a:t>First level of text</a:t>
            </a:r>
          </a:p>
          <a:p>
            <a:pPr lvl="1"/>
            <a:r>
              <a:rPr lang="en-GB" noProof="0" dirty="0" smtClean="0"/>
              <a:t>Second level</a:t>
            </a:r>
          </a:p>
          <a:p>
            <a:pPr lvl="2"/>
            <a:r>
              <a:rPr lang="en-GB" noProof="0" dirty="0" smtClean="0"/>
              <a:t>Third level</a:t>
            </a:r>
          </a:p>
          <a:p>
            <a:pPr lvl="3"/>
            <a:r>
              <a:rPr lang="en-GB" noProof="0" dirty="0" smtClean="0"/>
              <a:t>Fourth level</a:t>
            </a:r>
          </a:p>
          <a:p>
            <a:pPr lvl="4"/>
            <a:r>
              <a:rPr lang="en-GB" noProof="0" dirty="0" smtClean="0"/>
              <a:t>Fifth level</a:t>
            </a:r>
            <a:endParaRPr lang="en-GB" noProof="0" dirty="0"/>
          </a:p>
        </p:txBody>
      </p:sp>
      <p:sp>
        <p:nvSpPr>
          <p:cNvPr id="7" name="Sous-titre 2"/>
          <p:cNvSpPr>
            <a:spLocks noGrp="1"/>
          </p:cNvSpPr>
          <p:nvPr>
            <p:ph type="subTitle" idx="13" hasCustomPrompt="1"/>
          </p:nvPr>
        </p:nvSpPr>
        <p:spPr>
          <a:xfrm>
            <a:off x="1152100" y="1141331"/>
            <a:ext cx="4679900" cy="1067913"/>
          </a:xfrm>
        </p:spPr>
        <p:txBody>
          <a:bodyPr anchor="ctr" anchorCtr="0"/>
          <a:lstStyle>
            <a:lvl1pPr marL="0" indent="0" algn="l">
              <a:buNone/>
              <a:defRPr sz="3000" b="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noProof="0" dirty="0" smtClean="0"/>
              <a:t>Title of the slide with attention-catcher</a:t>
            </a:r>
            <a:endParaRPr lang="en-GB" noProof="0" dirty="0"/>
          </a:p>
        </p:txBody>
      </p:sp>
      <p:sp>
        <p:nvSpPr>
          <p:cNvPr id="8" name="Espace réservé du texte 11"/>
          <p:cNvSpPr>
            <a:spLocks noGrp="1"/>
          </p:cNvSpPr>
          <p:nvPr>
            <p:ph type="body" sz="quarter" idx="15" hasCustomPrompt="1"/>
          </p:nvPr>
        </p:nvSpPr>
        <p:spPr>
          <a:xfrm>
            <a:off x="6264275" y="3879261"/>
            <a:ext cx="2879725" cy="360362"/>
          </a:xfrm>
          <a:solidFill>
            <a:schemeClr val="accent2"/>
          </a:solidFill>
        </p:spPr>
        <p:txBody>
          <a:bodyPr lIns="108000" rIns="0" anchor="ctr" anchorCtr="0">
            <a:normAutofit/>
          </a:bodyPr>
          <a:lstStyle>
            <a:lvl1pPr>
              <a:defRPr sz="1200" b="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noProof="0" dirty="0" smtClean="0"/>
              <a:t>Caption of the picture</a:t>
            </a:r>
          </a:p>
        </p:txBody>
      </p:sp>
      <p:sp>
        <p:nvSpPr>
          <p:cNvPr id="6" name="Espace réservé pour une image  9"/>
          <p:cNvSpPr>
            <a:spLocks noGrp="1"/>
          </p:cNvSpPr>
          <p:nvPr>
            <p:ph type="pic" sz="quarter" idx="14" hasCustomPrompt="1"/>
          </p:nvPr>
        </p:nvSpPr>
        <p:spPr>
          <a:xfrm>
            <a:off x="6264000" y="815432"/>
            <a:ext cx="2880000" cy="3063600"/>
          </a:xfrm>
        </p:spPr>
        <p:txBody>
          <a:bodyPr lIns="0" tIns="0" bIns="720000" anchor="ctr" anchorCtr="1">
            <a:normAutofit/>
          </a:bodyPr>
          <a:lstStyle>
            <a:lvl1pPr>
              <a:defRPr sz="1200" b="0" i="1" baseline="0">
                <a:solidFill>
                  <a:schemeClr val="tx1"/>
                </a:solidFill>
              </a:defRPr>
            </a:lvl1pPr>
          </a:lstStyle>
          <a:p>
            <a:r>
              <a:rPr lang="en-GB" dirty="0" smtClean="0"/>
              <a:t>Select to import </a:t>
            </a:r>
            <a:r>
              <a:rPr lang="en-GB" noProof="0" dirty="0" smtClean="0"/>
              <a:t>an</a:t>
            </a:r>
            <a:r>
              <a:rPr lang="en-GB" dirty="0" smtClean="0"/>
              <a:t> image</a:t>
            </a:r>
            <a:endParaRPr lang="en-GB" dirty="0"/>
          </a:p>
        </p:txBody>
      </p:sp>
      <p:sp>
        <p:nvSpPr>
          <p:cNvPr id="9" name="Espace réservé pour une image  6"/>
          <p:cNvSpPr>
            <a:spLocks noGrp="1"/>
          </p:cNvSpPr>
          <p:nvPr>
            <p:ph type="pic" sz="quarter" idx="16" hasCustomPrompt="1"/>
          </p:nvPr>
        </p:nvSpPr>
        <p:spPr>
          <a:xfrm>
            <a:off x="6480000" y="4600800"/>
            <a:ext cx="2664000" cy="543600"/>
          </a:xfrm>
          <a:prstGeom prst="rect">
            <a:avLst/>
          </a:prstGeom>
          <a:solidFill>
            <a:schemeClr val="accent3"/>
          </a:solidFill>
        </p:spPr>
        <p:txBody>
          <a:bodyPr lIns="108000" tIns="72000"/>
          <a:lstStyle>
            <a:lvl1pPr>
              <a:defRPr sz="1400" i="1" baseline="0"/>
            </a:lvl1pPr>
          </a:lstStyle>
          <a:p>
            <a:r>
              <a:rPr lang="en-GB" noProof="0" dirty="0" smtClean="0"/>
              <a:t>Select to import logo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825860515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 im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 smtClean="0"/>
              <a:t>TITLE OF THE PART – Subtitle if needed</a:t>
            </a:r>
            <a:endParaRPr lang="en-GB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8B845F-D869-4F49-897F-1C66C73A05ED}" type="slidenum">
              <a:rPr lang="en-GB" noProof="0" smtClean="0"/>
              <a:pPr/>
              <a:t>‹#›</a:t>
            </a:fld>
            <a:endParaRPr lang="en-GB" noProof="0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smtClean="0"/>
              <a:t>DRESDEN, GERMANY - NEW ROUTE FOR KLM</a:t>
            </a:r>
            <a:endParaRPr lang="en-GB" noProof="0" dirty="0"/>
          </a:p>
        </p:txBody>
      </p:sp>
      <p:sp>
        <p:nvSpPr>
          <p:cNvPr id="5" name="Espace réservé pour une image  10"/>
          <p:cNvSpPr>
            <a:spLocks noGrp="1"/>
          </p:cNvSpPr>
          <p:nvPr>
            <p:ph type="pic" sz="quarter" idx="12" hasCustomPrompt="1"/>
          </p:nvPr>
        </p:nvSpPr>
        <p:spPr>
          <a:xfrm>
            <a:off x="1008000" y="755999"/>
            <a:ext cx="6804000" cy="3834000"/>
          </a:xfrm>
        </p:spPr>
        <p:txBody>
          <a:bodyPr lIns="0" tIns="0" bIns="720000" anchor="ctr" anchorCtr="1">
            <a:normAutofit/>
          </a:bodyPr>
          <a:lstStyle>
            <a:lvl1pPr>
              <a:defRPr sz="1200" b="0" i="1" baseline="0">
                <a:solidFill>
                  <a:schemeClr val="tx1"/>
                </a:solidFill>
              </a:defRPr>
            </a:lvl1pPr>
          </a:lstStyle>
          <a:p>
            <a:r>
              <a:rPr lang="en-GB" noProof="0" dirty="0" smtClean="0"/>
              <a:t>Select to import an image</a:t>
            </a:r>
            <a:endParaRPr lang="en-GB" noProof="0" dirty="0"/>
          </a:p>
        </p:txBody>
      </p:sp>
      <p:sp>
        <p:nvSpPr>
          <p:cNvPr id="6" name="Espace réservé du texte 5"/>
          <p:cNvSpPr>
            <a:spLocks noGrp="1"/>
          </p:cNvSpPr>
          <p:nvPr>
            <p:ph type="body" sz="quarter" idx="15" hasCustomPrompt="1"/>
          </p:nvPr>
        </p:nvSpPr>
        <p:spPr>
          <a:xfrm>
            <a:off x="7884000" y="755788"/>
            <a:ext cx="1260000" cy="3832087"/>
          </a:xfrm>
          <a:solidFill>
            <a:schemeClr val="accent2"/>
          </a:solidFill>
        </p:spPr>
        <p:txBody>
          <a:bodyPr lIns="72000" tIns="72000" rIns="72000">
            <a:noAutofit/>
          </a:bodyPr>
          <a:lstStyle>
            <a:lvl1pPr>
              <a:defRPr sz="1200" b="0" i="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noProof="0" dirty="0" smtClean="0"/>
              <a:t>Caption of picture</a:t>
            </a:r>
          </a:p>
        </p:txBody>
      </p:sp>
    </p:spTree>
    <p:extLst>
      <p:ext uri="{BB962C8B-B14F-4D97-AF65-F5344CB8AC3E}">
        <p14:creationId xmlns:p14="http://schemas.microsoft.com/office/powerpoint/2010/main" val="2047800069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im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 smtClean="0"/>
              <a:t>TITLE OF THE PART – Subtitle if needed</a:t>
            </a:r>
            <a:endParaRPr lang="en-GB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8B845F-D869-4F49-897F-1C66C73A05ED}" type="slidenum">
              <a:rPr lang="en-GB" noProof="0" smtClean="0"/>
              <a:pPr/>
              <a:t>‹#›</a:t>
            </a:fld>
            <a:endParaRPr lang="en-GB" noProof="0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smtClean="0"/>
              <a:t>DRESDEN, GERMANY - NEW ROUTE FOR KLM</a:t>
            </a:r>
            <a:endParaRPr lang="en-GB" noProof="0" dirty="0"/>
          </a:p>
        </p:txBody>
      </p:sp>
      <p:sp>
        <p:nvSpPr>
          <p:cNvPr id="5" name="Espace réservé pour une image  10"/>
          <p:cNvSpPr>
            <a:spLocks noGrp="1"/>
          </p:cNvSpPr>
          <p:nvPr>
            <p:ph type="pic" sz="quarter" idx="12" hasCustomPrompt="1"/>
          </p:nvPr>
        </p:nvSpPr>
        <p:spPr>
          <a:xfrm>
            <a:off x="1008000" y="755999"/>
            <a:ext cx="4320000" cy="3834000"/>
          </a:xfrm>
        </p:spPr>
        <p:txBody>
          <a:bodyPr lIns="0" tIns="0" bIns="720000" anchor="ctr" anchorCtr="1">
            <a:normAutofit/>
          </a:bodyPr>
          <a:lstStyle>
            <a:lvl1pPr>
              <a:defRPr sz="1200" b="0" i="1" baseline="0">
                <a:solidFill>
                  <a:schemeClr val="tx1"/>
                </a:solidFill>
              </a:defRPr>
            </a:lvl1pPr>
          </a:lstStyle>
          <a:p>
            <a:r>
              <a:rPr lang="en-GB" noProof="0" dirty="0" smtClean="0"/>
              <a:t>Select to import an image</a:t>
            </a:r>
            <a:endParaRPr lang="en-GB" noProof="0" dirty="0"/>
          </a:p>
        </p:txBody>
      </p:sp>
      <p:sp>
        <p:nvSpPr>
          <p:cNvPr id="6" name="Espace réservé pour une image  10"/>
          <p:cNvSpPr>
            <a:spLocks noGrp="1"/>
          </p:cNvSpPr>
          <p:nvPr>
            <p:ph type="pic" sz="quarter" idx="14" hasCustomPrompt="1"/>
          </p:nvPr>
        </p:nvSpPr>
        <p:spPr>
          <a:xfrm>
            <a:off x="5400000" y="755788"/>
            <a:ext cx="2412000" cy="3832087"/>
          </a:xfrm>
        </p:spPr>
        <p:txBody>
          <a:bodyPr lIns="0" tIns="0" bIns="720000" anchor="ctr" anchorCtr="1">
            <a:normAutofit/>
          </a:bodyPr>
          <a:lstStyle>
            <a:lvl1pPr>
              <a:defRPr sz="1200" b="0" i="1" baseline="0">
                <a:solidFill>
                  <a:schemeClr val="tx1"/>
                </a:solidFill>
              </a:defRPr>
            </a:lvl1pPr>
          </a:lstStyle>
          <a:p>
            <a:r>
              <a:rPr lang="en-GB" noProof="0" dirty="0" smtClean="0"/>
              <a:t>Select to import an image</a:t>
            </a:r>
            <a:endParaRPr lang="en-GB" noProof="0" dirty="0"/>
          </a:p>
        </p:txBody>
      </p:sp>
      <p:sp>
        <p:nvSpPr>
          <p:cNvPr id="7" name="Espace réservé du texte 5"/>
          <p:cNvSpPr>
            <a:spLocks noGrp="1"/>
          </p:cNvSpPr>
          <p:nvPr>
            <p:ph type="body" sz="quarter" idx="15" hasCustomPrompt="1"/>
          </p:nvPr>
        </p:nvSpPr>
        <p:spPr>
          <a:xfrm>
            <a:off x="7884000" y="755788"/>
            <a:ext cx="1260000" cy="3832087"/>
          </a:xfrm>
          <a:solidFill>
            <a:schemeClr val="accent2"/>
          </a:solidFill>
        </p:spPr>
        <p:txBody>
          <a:bodyPr lIns="72000" tIns="72000" rIns="72000">
            <a:noAutofit/>
          </a:bodyPr>
          <a:lstStyle>
            <a:lvl1pPr>
              <a:defRPr sz="1200" b="0" i="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noProof="0" dirty="0" smtClean="0"/>
              <a:t>Caption of pictures</a:t>
            </a:r>
          </a:p>
        </p:txBody>
      </p:sp>
    </p:spTree>
    <p:extLst>
      <p:ext uri="{BB962C8B-B14F-4D97-AF65-F5344CB8AC3E}">
        <p14:creationId xmlns:p14="http://schemas.microsoft.com/office/powerpoint/2010/main" val="88201441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g mosai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 smtClean="0"/>
              <a:t>TITLE OF THE PART – Subtitle if needed</a:t>
            </a:r>
            <a:endParaRPr lang="en-GB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8B845F-D869-4F49-897F-1C66C73A05ED}" type="slidenum">
              <a:rPr lang="en-GB" noProof="0" smtClean="0"/>
              <a:pPr/>
              <a:t>‹#›</a:t>
            </a:fld>
            <a:endParaRPr lang="en-GB" noProof="0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smtClean="0"/>
              <a:t>DRESDEN, GERMANY - NEW ROUTE FOR KLM</a:t>
            </a:r>
            <a:endParaRPr lang="en-GB" noProof="0" dirty="0"/>
          </a:p>
        </p:txBody>
      </p:sp>
      <p:sp>
        <p:nvSpPr>
          <p:cNvPr id="5" name="Espace réservé pour une image  9"/>
          <p:cNvSpPr>
            <a:spLocks noGrp="1"/>
          </p:cNvSpPr>
          <p:nvPr>
            <p:ph type="pic" sz="quarter" idx="15" hasCustomPrompt="1"/>
          </p:nvPr>
        </p:nvSpPr>
        <p:spPr>
          <a:xfrm>
            <a:off x="1008000" y="756000"/>
            <a:ext cx="4032000" cy="1890000"/>
          </a:xfrm>
        </p:spPr>
        <p:txBody>
          <a:bodyPr lIns="0" tIns="0" bIns="720000" anchor="ctr" anchorCtr="1">
            <a:normAutofit/>
          </a:bodyPr>
          <a:lstStyle>
            <a:lvl1pPr>
              <a:defRPr sz="1200" b="0" i="1" baseline="0">
                <a:solidFill>
                  <a:schemeClr val="tx1"/>
                </a:solidFill>
              </a:defRPr>
            </a:lvl1pPr>
          </a:lstStyle>
          <a:p>
            <a:r>
              <a:rPr lang="en-GB" noProof="0" dirty="0" smtClean="0"/>
              <a:t>Select to import an image</a:t>
            </a:r>
            <a:endParaRPr lang="en-GB" noProof="0" dirty="0"/>
          </a:p>
        </p:txBody>
      </p:sp>
      <p:sp>
        <p:nvSpPr>
          <p:cNvPr id="6" name="Espace réservé pour une image  9"/>
          <p:cNvSpPr>
            <a:spLocks noGrp="1"/>
          </p:cNvSpPr>
          <p:nvPr>
            <p:ph type="pic" sz="quarter" idx="17" hasCustomPrompt="1"/>
          </p:nvPr>
        </p:nvSpPr>
        <p:spPr>
          <a:xfrm>
            <a:off x="1008000" y="2700000"/>
            <a:ext cx="1980000" cy="1890000"/>
          </a:xfrm>
        </p:spPr>
        <p:txBody>
          <a:bodyPr lIns="0" tIns="0" bIns="720000" anchor="ctr" anchorCtr="1">
            <a:normAutofit/>
          </a:bodyPr>
          <a:lstStyle>
            <a:lvl1pPr>
              <a:defRPr sz="1200" b="0" i="1" baseline="0">
                <a:solidFill>
                  <a:schemeClr val="tx1"/>
                </a:solidFill>
              </a:defRPr>
            </a:lvl1pPr>
          </a:lstStyle>
          <a:p>
            <a:r>
              <a:rPr lang="en-GB" noProof="0" dirty="0" smtClean="0"/>
              <a:t>Select to import an image</a:t>
            </a:r>
            <a:endParaRPr lang="en-GB" noProof="0" dirty="0"/>
          </a:p>
        </p:txBody>
      </p:sp>
      <p:sp>
        <p:nvSpPr>
          <p:cNvPr id="7" name="Espace réservé pour une image  9"/>
          <p:cNvSpPr>
            <a:spLocks noGrp="1"/>
          </p:cNvSpPr>
          <p:nvPr>
            <p:ph type="pic" sz="quarter" idx="18" hasCustomPrompt="1"/>
          </p:nvPr>
        </p:nvSpPr>
        <p:spPr>
          <a:xfrm>
            <a:off x="3060000" y="2700000"/>
            <a:ext cx="1980000" cy="1890000"/>
          </a:xfrm>
        </p:spPr>
        <p:txBody>
          <a:bodyPr lIns="0" tIns="0" bIns="720000" anchor="ctr" anchorCtr="1">
            <a:normAutofit/>
          </a:bodyPr>
          <a:lstStyle>
            <a:lvl1pPr>
              <a:defRPr sz="1200" b="0" i="1" baseline="0">
                <a:solidFill>
                  <a:schemeClr val="tx1"/>
                </a:solidFill>
              </a:defRPr>
            </a:lvl1pPr>
          </a:lstStyle>
          <a:p>
            <a:r>
              <a:rPr lang="en-GB" noProof="0" dirty="0" smtClean="0"/>
              <a:t>Select to import an image</a:t>
            </a:r>
            <a:endParaRPr lang="en-GB" noProof="0" dirty="0"/>
          </a:p>
        </p:txBody>
      </p:sp>
      <p:sp>
        <p:nvSpPr>
          <p:cNvPr id="8" name="Espace réservé pour une image  9"/>
          <p:cNvSpPr>
            <a:spLocks noGrp="1"/>
          </p:cNvSpPr>
          <p:nvPr>
            <p:ph type="pic" sz="quarter" idx="19" hasCustomPrompt="1"/>
          </p:nvPr>
        </p:nvSpPr>
        <p:spPr>
          <a:xfrm>
            <a:off x="5112000" y="756000"/>
            <a:ext cx="1980000" cy="3834000"/>
          </a:xfrm>
        </p:spPr>
        <p:txBody>
          <a:bodyPr lIns="0" tIns="0" bIns="720000" anchor="ctr" anchorCtr="1">
            <a:normAutofit/>
          </a:bodyPr>
          <a:lstStyle>
            <a:lvl1pPr>
              <a:defRPr sz="1200" b="0" i="1" baseline="0">
                <a:solidFill>
                  <a:schemeClr val="tx1"/>
                </a:solidFill>
              </a:defRPr>
            </a:lvl1pPr>
          </a:lstStyle>
          <a:p>
            <a:r>
              <a:rPr lang="en-GB" noProof="0" dirty="0" smtClean="0"/>
              <a:t>Select to import an image</a:t>
            </a:r>
            <a:endParaRPr lang="en-GB" noProof="0" dirty="0"/>
          </a:p>
        </p:txBody>
      </p:sp>
      <p:sp>
        <p:nvSpPr>
          <p:cNvPr id="9" name="Espace réservé pour une image  9"/>
          <p:cNvSpPr>
            <a:spLocks noGrp="1"/>
          </p:cNvSpPr>
          <p:nvPr>
            <p:ph type="pic" sz="quarter" idx="20" hasCustomPrompt="1"/>
          </p:nvPr>
        </p:nvSpPr>
        <p:spPr>
          <a:xfrm>
            <a:off x="7164000" y="2700000"/>
            <a:ext cx="1980000" cy="1890000"/>
          </a:xfrm>
        </p:spPr>
        <p:txBody>
          <a:bodyPr lIns="0" tIns="0" bIns="720000" anchor="ctr" anchorCtr="1">
            <a:normAutofit/>
          </a:bodyPr>
          <a:lstStyle>
            <a:lvl1pPr>
              <a:defRPr sz="1200" b="0" i="1" baseline="0">
                <a:solidFill>
                  <a:schemeClr val="tx1"/>
                </a:solidFill>
              </a:defRPr>
            </a:lvl1pPr>
          </a:lstStyle>
          <a:p>
            <a:r>
              <a:rPr lang="en-GB" noProof="0" dirty="0" smtClean="0"/>
              <a:t>Select to import an image</a:t>
            </a:r>
            <a:endParaRPr lang="en-GB" noProof="0" dirty="0"/>
          </a:p>
        </p:txBody>
      </p:sp>
      <p:sp>
        <p:nvSpPr>
          <p:cNvPr id="10" name="Espace réservé pour une image  9"/>
          <p:cNvSpPr>
            <a:spLocks noGrp="1"/>
          </p:cNvSpPr>
          <p:nvPr>
            <p:ph type="pic" sz="quarter" idx="21" hasCustomPrompt="1"/>
          </p:nvPr>
        </p:nvSpPr>
        <p:spPr>
          <a:xfrm>
            <a:off x="7164000" y="756000"/>
            <a:ext cx="1980000" cy="1890000"/>
          </a:xfrm>
        </p:spPr>
        <p:txBody>
          <a:bodyPr lIns="0" tIns="0" bIns="720000" anchor="ctr" anchorCtr="1">
            <a:normAutofit/>
          </a:bodyPr>
          <a:lstStyle>
            <a:lvl1pPr>
              <a:defRPr sz="1200" b="0" i="1" baseline="0">
                <a:solidFill>
                  <a:schemeClr val="tx1"/>
                </a:solidFill>
              </a:defRPr>
            </a:lvl1pPr>
          </a:lstStyle>
          <a:p>
            <a:r>
              <a:rPr lang="en-GB" noProof="0" dirty="0" smtClean="0"/>
              <a:t>Select to import an image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87124307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 img + caption belo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 smtClean="0"/>
              <a:t>TITLE OF THE PART – Subtitle if needed</a:t>
            </a:r>
            <a:endParaRPr lang="en-GB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8B845F-D869-4F49-897F-1C66C73A05ED}" type="slidenum">
              <a:rPr lang="en-GB" noProof="0" smtClean="0"/>
              <a:pPr/>
              <a:t>‹#›</a:t>
            </a:fld>
            <a:endParaRPr lang="en-GB" noProof="0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smtClean="0"/>
              <a:t>DRESDEN, GERMANY - NEW ROUTE FOR KLM</a:t>
            </a:r>
            <a:endParaRPr lang="en-GB" noProof="0" dirty="0"/>
          </a:p>
        </p:txBody>
      </p:sp>
      <p:sp>
        <p:nvSpPr>
          <p:cNvPr id="5" name="Espace réservé pour une image  10"/>
          <p:cNvSpPr>
            <a:spLocks noGrp="1"/>
          </p:cNvSpPr>
          <p:nvPr>
            <p:ph type="pic" sz="quarter" idx="12" hasCustomPrompt="1"/>
          </p:nvPr>
        </p:nvSpPr>
        <p:spPr>
          <a:xfrm>
            <a:off x="1008000" y="755998"/>
            <a:ext cx="8136000" cy="3492000"/>
          </a:xfrm>
        </p:spPr>
        <p:txBody>
          <a:bodyPr lIns="0" tIns="0" bIns="720000" anchor="ctr" anchorCtr="1">
            <a:normAutofit/>
          </a:bodyPr>
          <a:lstStyle>
            <a:lvl1pPr>
              <a:defRPr sz="1200" b="0" i="1" baseline="0">
                <a:solidFill>
                  <a:schemeClr val="tx1"/>
                </a:solidFill>
              </a:defRPr>
            </a:lvl1pPr>
          </a:lstStyle>
          <a:p>
            <a:r>
              <a:rPr lang="en-GB" noProof="0" dirty="0" smtClean="0"/>
              <a:t>Select to import an image</a:t>
            </a:r>
            <a:endParaRPr lang="en-GB" noProof="0" dirty="0"/>
          </a:p>
        </p:txBody>
      </p:sp>
      <p:sp>
        <p:nvSpPr>
          <p:cNvPr id="6" name="Espace réservé du texte 11"/>
          <p:cNvSpPr>
            <a:spLocks noGrp="1"/>
          </p:cNvSpPr>
          <p:nvPr>
            <p:ph type="body" sz="quarter" idx="15" hasCustomPrompt="1"/>
          </p:nvPr>
        </p:nvSpPr>
        <p:spPr>
          <a:xfrm>
            <a:off x="1008000" y="4222800"/>
            <a:ext cx="8136000" cy="360362"/>
          </a:xfrm>
          <a:solidFill>
            <a:schemeClr val="accent2"/>
          </a:solidFill>
        </p:spPr>
        <p:txBody>
          <a:bodyPr lIns="108000" rIns="0" anchor="ctr" anchorCtr="0">
            <a:normAutofit/>
          </a:bodyPr>
          <a:lstStyle>
            <a:lvl1pPr>
              <a:defRPr sz="1200" b="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 smtClean="0"/>
              <a:t>Caption of the </a:t>
            </a:r>
            <a:r>
              <a:rPr lang="en-GB" noProof="0" dirty="0" smtClean="0"/>
              <a:t>picture</a:t>
            </a:r>
          </a:p>
        </p:txBody>
      </p:sp>
    </p:spTree>
    <p:extLst>
      <p:ext uri="{BB962C8B-B14F-4D97-AF65-F5344CB8AC3E}">
        <p14:creationId xmlns:p14="http://schemas.microsoft.com/office/powerpoint/2010/main" val="1308019339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mp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 smtClean="0"/>
              <a:t>TITLE OF THE PART – Subtitle if needed</a:t>
            </a:r>
            <a:endParaRPr lang="en-GB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8B845F-D869-4F49-897F-1C66C73A05ED}" type="slidenum">
              <a:rPr lang="en-GB" noProof="0" smtClean="0"/>
              <a:pPr/>
              <a:t>‹#›</a:t>
            </a:fld>
            <a:endParaRPr lang="en-GB" noProof="0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smtClean="0"/>
              <a:t>DRESDEN, GERMANY - NEW ROUTE FOR KLM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284578317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 img + n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pour une image  6"/>
          <p:cNvSpPr>
            <a:spLocks noGrp="1"/>
          </p:cNvSpPr>
          <p:nvPr>
            <p:ph type="pic" sz="quarter" idx="13" hasCustomPrompt="1"/>
          </p:nvPr>
        </p:nvSpPr>
        <p:spPr>
          <a:xfrm>
            <a:off x="0" y="0"/>
            <a:ext cx="9144000" cy="45900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txBody>
          <a:bodyPr lIns="72000" tIns="72000" bIns="0" anchor="t" anchorCtr="0">
            <a:normAutofit/>
          </a:bodyPr>
          <a:lstStyle>
            <a:lvl1pPr>
              <a:defRPr sz="1200" b="0" i="1">
                <a:solidFill>
                  <a:schemeClr val="tx1"/>
                </a:solidFill>
              </a:defRPr>
            </a:lvl1pPr>
          </a:lstStyle>
          <a:p>
            <a:r>
              <a:rPr lang="en-GB" noProof="0" dirty="0" smtClean="0"/>
              <a:t>Select to import an image</a:t>
            </a:r>
            <a:endParaRPr lang="en-GB" noProof="0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8B845F-D869-4F49-897F-1C66C73A05ED}" type="slidenum">
              <a:rPr lang="en-GB" noProof="0" smtClean="0"/>
              <a:pPr/>
              <a:t>‹#›</a:t>
            </a:fld>
            <a:endParaRPr lang="en-GB" noProof="0" dirty="0"/>
          </a:p>
        </p:txBody>
      </p:sp>
      <p:sp>
        <p:nvSpPr>
          <p:cNvPr id="4" name="Rectangle 12"/>
          <p:cNvSpPr>
            <a:spLocks/>
          </p:cNvSpPr>
          <p:nvPr userDrawn="1"/>
        </p:nvSpPr>
        <p:spPr bwMode="auto">
          <a:xfrm>
            <a:off x="504000" y="504000"/>
            <a:ext cx="504000" cy="504000"/>
          </a:xfrm>
          <a:prstGeom prst="rect">
            <a:avLst/>
          </a:prstGeom>
          <a:solidFill>
            <a:srgbClr val="009BE1"/>
          </a:solidFill>
          <a:ln w="25400">
            <a:solidFill>
              <a:schemeClr val="tx1">
                <a:alpha val="0"/>
              </a:schemeClr>
            </a:solidFill>
            <a:miter lim="800000"/>
            <a:headEnd/>
            <a:tailEnd/>
          </a:ln>
        </p:spPr>
        <p:txBody>
          <a:bodyPr lIns="0" tIns="0" rIns="0" bIns="0"/>
          <a:lstStyle>
            <a:lvl1pPr algn="ctr">
              <a:defRPr sz="4800">
                <a:solidFill>
                  <a:schemeClr val="tx1"/>
                </a:solidFill>
                <a:latin typeface="Lucida Grande" pitchFamily="-84" charset="0"/>
                <a:ea typeface="ヒラギノ角ゴ ProN W3" pitchFamily="-84" charset="-128"/>
                <a:sym typeface="Lucida Grande" pitchFamily="-84" charset="0"/>
              </a:defRPr>
            </a:lvl1pPr>
            <a:lvl2pPr marL="37931725" indent="-37474525" algn="ctr">
              <a:defRPr sz="4800">
                <a:solidFill>
                  <a:schemeClr val="tx1"/>
                </a:solidFill>
                <a:latin typeface="Lucida Grande" pitchFamily="-84" charset="0"/>
                <a:ea typeface="ヒラギノ角ゴ ProN W3" pitchFamily="-84" charset="-128"/>
                <a:sym typeface="Lucida Grande" pitchFamily="-84" charset="0"/>
              </a:defRPr>
            </a:lvl2pPr>
            <a:lvl3pPr marL="1143000" indent="-228600" algn="ctr">
              <a:defRPr sz="4800">
                <a:solidFill>
                  <a:schemeClr val="tx1"/>
                </a:solidFill>
                <a:latin typeface="Lucida Grande" pitchFamily="-84" charset="0"/>
                <a:ea typeface="ヒラギノ角ゴ ProN W3" pitchFamily="-84" charset="-128"/>
                <a:sym typeface="Lucida Grande" pitchFamily="-84" charset="0"/>
              </a:defRPr>
            </a:lvl3pPr>
            <a:lvl4pPr marL="1600200" indent="-228600" algn="ctr">
              <a:defRPr sz="4800">
                <a:solidFill>
                  <a:schemeClr val="tx1"/>
                </a:solidFill>
                <a:latin typeface="Lucida Grande" pitchFamily="-84" charset="0"/>
                <a:ea typeface="ヒラギノ角ゴ ProN W3" pitchFamily="-84" charset="-128"/>
                <a:sym typeface="Lucida Grande" pitchFamily="-84" charset="0"/>
              </a:defRPr>
            </a:lvl4pPr>
            <a:lvl5pPr marL="2057400" indent="-228600" algn="ctr">
              <a:defRPr sz="4800">
                <a:solidFill>
                  <a:schemeClr val="tx1"/>
                </a:solidFill>
                <a:latin typeface="Lucida Grande" pitchFamily="-84" charset="0"/>
                <a:ea typeface="ヒラギノ角ゴ ProN W3" pitchFamily="-84" charset="-128"/>
                <a:sym typeface="Lucida Grande" pitchFamily="-8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Lucida Grande" pitchFamily="-84" charset="0"/>
                <a:ea typeface="ヒラギノ角ゴ ProN W3" pitchFamily="-84" charset="-128"/>
                <a:sym typeface="Lucida Grande" pitchFamily="-8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Lucida Grande" pitchFamily="-84" charset="0"/>
                <a:ea typeface="ヒラギノ角ゴ ProN W3" pitchFamily="-84" charset="-128"/>
                <a:sym typeface="Lucida Grande" pitchFamily="-8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Lucida Grande" pitchFamily="-84" charset="0"/>
                <a:ea typeface="ヒラギノ角ゴ ProN W3" pitchFamily="-84" charset="-128"/>
                <a:sym typeface="Lucida Grande" pitchFamily="-8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Lucida Grande" pitchFamily="-84" charset="0"/>
                <a:ea typeface="ヒラギノ角ゴ ProN W3" pitchFamily="-84" charset="-128"/>
                <a:sym typeface="Lucida Grande" pitchFamily="-84" charset="0"/>
              </a:defRPr>
            </a:lvl9pPr>
          </a:lstStyle>
          <a:p>
            <a:pPr eaLnBrk="1" hangingPunct="1"/>
            <a:endParaRPr lang="en-GB" altLang="fr-FR" sz="2100" dirty="0">
              <a:solidFill>
                <a:srgbClr val="000000"/>
              </a:solidFill>
            </a:endParaRPr>
          </a:p>
        </p:txBody>
      </p:sp>
      <p:sp>
        <p:nvSpPr>
          <p:cNvPr id="6" name="Rectangle 13"/>
          <p:cNvSpPr>
            <a:spLocks/>
          </p:cNvSpPr>
          <p:nvPr userDrawn="1"/>
        </p:nvSpPr>
        <p:spPr bwMode="auto">
          <a:xfrm>
            <a:off x="0" y="504000"/>
            <a:ext cx="504000" cy="504000"/>
          </a:xfrm>
          <a:prstGeom prst="rect">
            <a:avLst/>
          </a:prstGeom>
          <a:solidFill>
            <a:srgbClr val="051039"/>
          </a:solidFill>
          <a:ln w="25400">
            <a:solidFill>
              <a:schemeClr val="tx1">
                <a:alpha val="0"/>
              </a:schemeClr>
            </a:solidFill>
            <a:miter lim="800000"/>
            <a:headEnd/>
            <a:tailEnd/>
          </a:ln>
        </p:spPr>
        <p:txBody>
          <a:bodyPr lIns="0" tIns="0" rIns="0" bIns="0"/>
          <a:lstStyle>
            <a:lvl1pPr algn="ctr">
              <a:defRPr sz="4800">
                <a:solidFill>
                  <a:schemeClr val="tx1"/>
                </a:solidFill>
                <a:latin typeface="Lucida Grande" pitchFamily="-84" charset="0"/>
                <a:ea typeface="ヒラギノ角ゴ ProN W3" pitchFamily="-84" charset="-128"/>
                <a:sym typeface="Lucida Grande" pitchFamily="-84" charset="0"/>
              </a:defRPr>
            </a:lvl1pPr>
            <a:lvl2pPr marL="37931725" indent="-37474525" algn="ctr">
              <a:defRPr sz="4800">
                <a:solidFill>
                  <a:schemeClr val="tx1"/>
                </a:solidFill>
                <a:latin typeface="Lucida Grande" pitchFamily="-84" charset="0"/>
                <a:ea typeface="ヒラギノ角ゴ ProN W3" pitchFamily="-84" charset="-128"/>
                <a:sym typeface="Lucida Grande" pitchFamily="-84" charset="0"/>
              </a:defRPr>
            </a:lvl2pPr>
            <a:lvl3pPr marL="1143000" indent="-228600" algn="ctr">
              <a:defRPr sz="4800">
                <a:solidFill>
                  <a:schemeClr val="tx1"/>
                </a:solidFill>
                <a:latin typeface="Lucida Grande" pitchFamily="-84" charset="0"/>
                <a:ea typeface="ヒラギノ角ゴ ProN W3" pitchFamily="-84" charset="-128"/>
                <a:sym typeface="Lucida Grande" pitchFamily="-84" charset="0"/>
              </a:defRPr>
            </a:lvl3pPr>
            <a:lvl4pPr marL="1600200" indent="-228600" algn="ctr">
              <a:defRPr sz="4800">
                <a:solidFill>
                  <a:schemeClr val="tx1"/>
                </a:solidFill>
                <a:latin typeface="Lucida Grande" pitchFamily="-84" charset="0"/>
                <a:ea typeface="ヒラギノ角ゴ ProN W3" pitchFamily="-84" charset="-128"/>
                <a:sym typeface="Lucida Grande" pitchFamily="-84" charset="0"/>
              </a:defRPr>
            </a:lvl4pPr>
            <a:lvl5pPr marL="2057400" indent="-228600" algn="ctr">
              <a:defRPr sz="4800">
                <a:solidFill>
                  <a:schemeClr val="tx1"/>
                </a:solidFill>
                <a:latin typeface="Lucida Grande" pitchFamily="-84" charset="0"/>
                <a:ea typeface="ヒラギノ角ゴ ProN W3" pitchFamily="-84" charset="-128"/>
                <a:sym typeface="Lucida Grande" pitchFamily="-8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Lucida Grande" pitchFamily="-84" charset="0"/>
                <a:ea typeface="ヒラギノ角ゴ ProN W3" pitchFamily="-84" charset="-128"/>
                <a:sym typeface="Lucida Grande" pitchFamily="-8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Lucida Grande" pitchFamily="-84" charset="0"/>
                <a:ea typeface="ヒラギノ角ゴ ProN W3" pitchFamily="-84" charset="-128"/>
                <a:sym typeface="Lucida Grande" pitchFamily="-8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Lucida Grande" pitchFamily="-84" charset="0"/>
                <a:ea typeface="ヒラギノ角ゴ ProN W3" pitchFamily="-84" charset="-128"/>
                <a:sym typeface="Lucida Grande" pitchFamily="-8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Lucida Grande" pitchFamily="-84" charset="0"/>
                <a:ea typeface="ヒラギノ角ゴ ProN W3" pitchFamily="-84" charset="-128"/>
                <a:sym typeface="Lucida Grande" pitchFamily="-84" charset="0"/>
              </a:defRPr>
            </a:lvl9pPr>
          </a:lstStyle>
          <a:p>
            <a:pPr eaLnBrk="1" hangingPunct="1"/>
            <a:endParaRPr lang="en-GB" altLang="fr-FR" sz="2100" dirty="0">
              <a:solidFill>
                <a:srgbClr val="000000"/>
              </a:solidFill>
            </a:endParaRPr>
          </a:p>
        </p:txBody>
      </p:sp>
      <p:pic>
        <p:nvPicPr>
          <p:cNvPr id="7" name="Imag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80048" y="4600956"/>
            <a:ext cx="2663952" cy="5425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5169560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 img + nb + foo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pour une image  6"/>
          <p:cNvSpPr>
            <a:spLocks noGrp="1"/>
          </p:cNvSpPr>
          <p:nvPr>
            <p:ph type="pic" sz="quarter" idx="13" hasCustomPrompt="1"/>
          </p:nvPr>
        </p:nvSpPr>
        <p:spPr>
          <a:xfrm>
            <a:off x="0" y="0"/>
            <a:ext cx="9144000" cy="45900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txBody>
          <a:bodyPr lIns="72000" tIns="72000" bIns="0" anchor="t" anchorCtr="0">
            <a:normAutofit/>
          </a:bodyPr>
          <a:lstStyle>
            <a:lvl1pPr>
              <a:defRPr sz="1200" b="0" i="1">
                <a:solidFill>
                  <a:schemeClr val="tx1"/>
                </a:solidFill>
              </a:defRPr>
            </a:lvl1pPr>
          </a:lstStyle>
          <a:p>
            <a:r>
              <a:rPr lang="en-GB" noProof="0" dirty="0" smtClean="0"/>
              <a:t>Select to import an image</a:t>
            </a:r>
            <a:endParaRPr lang="en-GB" noProof="0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8B845F-D869-4F49-897F-1C66C73A05ED}" type="slidenum">
              <a:rPr lang="en-GB" noProof="0" smtClean="0"/>
              <a:pPr/>
              <a:t>‹#›</a:t>
            </a:fld>
            <a:endParaRPr lang="en-GB" noProof="0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smtClean="0"/>
              <a:t>DRESDEN, GERMANY - NEW ROUTE FOR KLM</a:t>
            </a:r>
            <a:endParaRPr lang="en-GB" noProof="0" dirty="0"/>
          </a:p>
        </p:txBody>
      </p:sp>
      <p:sp>
        <p:nvSpPr>
          <p:cNvPr id="6" name="Rectangle 12"/>
          <p:cNvSpPr>
            <a:spLocks/>
          </p:cNvSpPr>
          <p:nvPr userDrawn="1"/>
        </p:nvSpPr>
        <p:spPr bwMode="auto">
          <a:xfrm>
            <a:off x="504000" y="504000"/>
            <a:ext cx="504000" cy="504000"/>
          </a:xfrm>
          <a:prstGeom prst="rect">
            <a:avLst/>
          </a:prstGeom>
          <a:solidFill>
            <a:srgbClr val="009BE1"/>
          </a:solidFill>
          <a:ln w="25400">
            <a:solidFill>
              <a:schemeClr val="tx1">
                <a:alpha val="0"/>
              </a:schemeClr>
            </a:solidFill>
            <a:miter lim="800000"/>
            <a:headEnd/>
            <a:tailEnd/>
          </a:ln>
        </p:spPr>
        <p:txBody>
          <a:bodyPr lIns="0" tIns="0" rIns="0" bIns="0"/>
          <a:lstStyle>
            <a:lvl1pPr algn="ctr">
              <a:defRPr sz="4800">
                <a:solidFill>
                  <a:schemeClr val="tx1"/>
                </a:solidFill>
                <a:latin typeface="Lucida Grande" pitchFamily="-84" charset="0"/>
                <a:ea typeface="ヒラギノ角ゴ ProN W3" pitchFamily="-84" charset="-128"/>
                <a:sym typeface="Lucida Grande" pitchFamily="-84" charset="0"/>
              </a:defRPr>
            </a:lvl1pPr>
            <a:lvl2pPr marL="37931725" indent="-37474525" algn="ctr">
              <a:defRPr sz="4800">
                <a:solidFill>
                  <a:schemeClr val="tx1"/>
                </a:solidFill>
                <a:latin typeface="Lucida Grande" pitchFamily="-84" charset="0"/>
                <a:ea typeface="ヒラギノ角ゴ ProN W3" pitchFamily="-84" charset="-128"/>
                <a:sym typeface="Lucida Grande" pitchFamily="-84" charset="0"/>
              </a:defRPr>
            </a:lvl2pPr>
            <a:lvl3pPr marL="1143000" indent="-228600" algn="ctr">
              <a:defRPr sz="4800">
                <a:solidFill>
                  <a:schemeClr val="tx1"/>
                </a:solidFill>
                <a:latin typeface="Lucida Grande" pitchFamily="-84" charset="0"/>
                <a:ea typeface="ヒラギノ角ゴ ProN W3" pitchFamily="-84" charset="-128"/>
                <a:sym typeface="Lucida Grande" pitchFamily="-84" charset="0"/>
              </a:defRPr>
            </a:lvl3pPr>
            <a:lvl4pPr marL="1600200" indent="-228600" algn="ctr">
              <a:defRPr sz="4800">
                <a:solidFill>
                  <a:schemeClr val="tx1"/>
                </a:solidFill>
                <a:latin typeface="Lucida Grande" pitchFamily="-84" charset="0"/>
                <a:ea typeface="ヒラギノ角ゴ ProN W3" pitchFamily="-84" charset="-128"/>
                <a:sym typeface="Lucida Grande" pitchFamily="-84" charset="0"/>
              </a:defRPr>
            </a:lvl4pPr>
            <a:lvl5pPr marL="2057400" indent="-228600" algn="ctr">
              <a:defRPr sz="4800">
                <a:solidFill>
                  <a:schemeClr val="tx1"/>
                </a:solidFill>
                <a:latin typeface="Lucida Grande" pitchFamily="-84" charset="0"/>
                <a:ea typeface="ヒラギノ角ゴ ProN W3" pitchFamily="-84" charset="-128"/>
                <a:sym typeface="Lucida Grande" pitchFamily="-8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Lucida Grande" pitchFamily="-84" charset="0"/>
                <a:ea typeface="ヒラギノ角ゴ ProN W3" pitchFamily="-84" charset="-128"/>
                <a:sym typeface="Lucida Grande" pitchFamily="-8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Lucida Grande" pitchFamily="-84" charset="0"/>
                <a:ea typeface="ヒラギノ角ゴ ProN W3" pitchFamily="-84" charset="-128"/>
                <a:sym typeface="Lucida Grande" pitchFamily="-8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Lucida Grande" pitchFamily="-84" charset="0"/>
                <a:ea typeface="ヒラギノ角ゴ ProN W3" pitchFamily="-84" charset="-128"/>
                <a:sym typeface="Lucida Grande" pitchFamily="-8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Lucida Grande" pitchFamily="-84" charset="0"/>
                <a:ea typeface="ヒラギノ角ゴ ProN W3" pitchFamily="-84" charset="-128"/>
                <a:sym typeface="Lucida Grande" pitchFamily="-84" charset="0"/>
              </a:defRPr>
            </a:lvl9pPr>
          </a:lstStyle>
          <a:p>
            <a:pPr eaLnBrk="1" hangingPunct="1"/>
            <a:endParaRPr lang="en-GB" altLang="fr-FR" sz="2100" dirty="0">
              <a:solidFill>
                <a:srgbClr val="000000"/>
              </a:solidFill>
            </a:endParaRPr>
          </a:p>
        </p:txBody>
      </p:sp>
      <p:sp>
        <p:nvSpPr>
          <p:cNvPr id="7" name="Rectangle 13"/>
          <p:cNvSpPr>
            <a:spLocks/>
          </p:cNvSpPr>
          <p:nvPr userDrawn="1"/>
        </p:nvSpPr>
        <p:spPr bwMode="auto">
          <a:xfrm>
            <a:off x="0" y="504000"/>
            <a:ext cx="504000" cy="504000"/>
          </a:xfrm>
          <a:prstGeom prst="rect">
            <a:avLst/>
          </a:prstGeom>
          <a:solidFill>
            <a:srgbClr val="051039"/>
          </a:solidFill>
          <a:ln w="25400">
            <a:solidFill>
              <a:schemeClr val="tx1">
                <a:alpha val="0"/>
              </a:schemeClr>
            </a:solidFill>
            <a:miter lim="800000"/>
            <a:headEnd/>
            <a:tailEnd/>
          </a:ln>
        </p:spPr>
        <p:txBody>
          <a:bodyPr lIns="0" tIns="0" rIns="0" bIns="0"/>
          <a:lstStyle>
            <a:lvl1pPr algn="ctr">
              <a:defRPr sz="4800">
                <a:solidFill>
                  <a:schemeClr val="tx1"/>
                </a:solidFill>
                <a:latin typeface="Lucida Grande" pitchFamily="-84" charset="0"/>
                <a:ea typeface="ヒラギノ角ゴ ProN W3" pitchFamily="-84" charset="-128"/>
                <a:sym typeface="Lucida Grande" pitchFamily="-84" charset="0"/>
              </a:defRPr>
            </a:lvl1pPr>
            <a:lvl2pPr marL="37931725" indent="-37474525" algn="ctr">
              <a:defRPr sz="4800">
                <a:solidFill>
                  <a:schemeClr val="tx1"/>
                </a:solidFill>
                <a:latin typeface="Lucida Grande" pitchFamily="-84" charset="0"/>
                <a:ea typeface="ヒラギノ角ゴ ProN W3" pitchFamily="-84" charset="-128"/>
                <a:sym typeface="Lucida Grande" pitchFamily="-84" charset="0"/>
              </a:defRPr>
            </a:lvl2pPr>
            <a:lvl3pPr marL="1143000" indent="-228600" algn="ctr">
              <a:defRPr sz="4800">
                <a:solidFill>
                  <a:schemeClr val="tx1"/>
                </a:solidFill>
                <a:latin typeface="Lucida Grande" pitchFamily="-84" charset="0"/>
                <a:ea typeface="ヒラギノ角ゴ ProN W3" pitchFamily="-84" charset="-128"/>
                <a:sym typeface="Lucida Grande" pitchFamily="-84" charset="0"/>
              </a:defRPr>
            </a:lvl3pPr>
            <a:lvl4pPr marL="1600200" indent="-228600" algn="ctr">
              <a:defRPr sz="4800">
                <a:solidFill>
                  <a:schemeClr val="tx1"/>
                </a:solidFill>
                <a:latin typeface="Lucida Grande" pitchFamily="-84" charset="0"/>
                <a:ea typeface="ヒラギノ角ゴ ProN W3" pitchFamily="-84" charset="-128"/>
                <a:sym typeface="Lucida Grande" pitchFamily="-84" charset="0"/>
              </a:defRPr>
            </a:lvl4pPr>
            <a:lvl5pPr marL="2057400" indent="-228600" algn="ctr">
              <a:defRPr sz="4800">
                <a:solidFill>
                  <a:schemeClr val="tx1"/>
                </a:solidFill>
                <a:latin typeface="Lucida Grande" pitchFamily="-84" charset="0"/>
                <a:ea typeface="ヒラギノ角ゴ ProN W3" pitchFamily="-84" charset="-128"/>
                <a:sym typeface="Lucida Grande" pitchFamily="-8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Lucida Grande" pitchFamily="-84" charset="0"/>
                <a:ea typeface="ヒラギノ角ゴ ProN W3" pitchFamily="-84" charset="-128"/>
                <a:sym typeface="Lucida Grande" pitchFamily="-8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Lucida Grande" pitchFamily="-84" charset="0"/>
                <a:ea typeface="ヒラギノ角ゴ ProN W3" pitchFamily="-84" charset="-128"/>
                <a:sym typeface="Lucida Grande" pitchFamily="-8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Lucida Grande" pitchFamily="-84" charset="0"/>
                <a:ea typeface="ヒラギノ角ゴ ProN W3" pitchFamily="-84" charset="-128"/>
                <a:sym typeface="Lucida Grande" pitchFamily="-8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Lucida Grande" pitchFamily="-84" charset="0"/>
                <a:ea typeface="ヒラギノ角ゴ ProN W3" pitchFamily="-84" charset="-128"/>
                <a:sym typeface="Lucida Grande" pitchFamily="-84" charset="0"/>
              </a:defRPr>
            </a:lvl9pPr>
          </a:lstStyle>
          <a:p>
            <a:pPr eaLnBrk="1" hangingPunct="1"/>
            <a:endParaRPr lang="en-GB" altLang="fr-FR" sz="2100" dirty="0">
              <a:solidFill>
                <a:srgbClr val="000000"/>
              </a:solidFill>
            </a:endParaRPr>
          </a:p>
        </p:txBody>
      </p:sp>
      <p:pic>
        <p:nvPicPr>
          <p:cNvPr id="8" name="Imag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80048" y="4600956"/>
            <a:ext cx="2663952" cy="5425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72320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+ im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 smtClean="0"/>
              <a:t>TITLE OF THE PART – Subtitle if needed</a:t>
            </a:r>
            <a:endParaRPr lang="en-GB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8B845F-D869-4F49-897F-1C66C73A05ED}" type="slidenum">
              <a:rPr lang="en-GB" noProof="0" smtClean="0"/>
              <a:pPr/>
              <a:t>‹#›</a:t>
            </a:fld>
            <a:endParaRPr lang="en-GB" noProof="0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smtClean="0"/>
              <a:t>DRESDEN, GERMANY - NEW ROUTE FOR KLM</a:t>
            </a:r>
            <a:endParaRPr lang="en-GB" noProof="0" dirty="0"/>
          </a:p>
        </p:txBody>
      </p:sp>
      <p:sp>
        <p:nvSpPr>
          <p:cNvPr id="5" name="Content Placeholder 2"/>
          <p:cNvSpPr>
            <a:spLocks noGrp="1"/>
          </p:cNvSpPr>
          <p:nvPr>
            <p:ph idx="1" hasCustomPrompt="1"/>
          </p:nvPr>
        </p:nvSpPr>
        <p:spPr>
          <a:xfrm>
            <a:off x="1152000" y="2571749"/>
            <a:ext cx="4680000" cy="1663683"/>
          </a:xfrm>
        </p:spPr>
        <p:txBody>
          <a:bodyPr/>
          <a:lstStyle/>
          <a:p>
            <a:pPr lvl="0"/>
            <a:r>
              <a:rPr lang="en-GB" noProof="0" dirty="0" smtClean="0"/>
              <a:t>First level of text</a:t>
            </a:r>
          </a:p>
          <a:p>
            <a:pPr lvl="1"/>
            <a:r>
              <a:rPr lang="en-GB" noProof="0" dirty="0" smtClean="0"/>
              <a:t>Second level</a:t>
            </a:r>
          </a:p>
          <a:p>
            <a:pPr lvl="2"/>
            <a:r>
              <a:rPr lang="en-GB" noProof="0" dirty="0" smtClean="0"/>
              <a:t>Third level</a:t>
            </a:r>
          </a:p>
          <a:p>
            <a:pPr lvl="3"/>
            <a:r>
              <a:rPr lang="en-GB" noProof="0" dirty="0" smtClean="0"/>
              <a:t>Fourth level</a:t>
            </a:r>
          </a:p>
          <a:p>
            <a:pPr lvl="4"/>
            <a:r>
              <a:rPr lang="en-GB" noProof="0" dirty="0" smtClean="0"/>
              <a:t>Fifth level</a:t>
            </a:r>
            <a:endParaRPr lang="en-GB" noProof="0" dirty="0"/>
          </a:p>
        </p:txBody>
      </p:sp>
      <p:sp>
        <p:nvSpPr>
          <p:cNvPr id="6" name="Espace réservé pour une image  9"/>
          <p:cNvSpPr>
            <a:spLocks noGrp="1"/>
          </p:cNvSpPr>
          <p:nvPr>
            <p:ph type="pic" sz="quarter" idx="14" hasCustomPrompt="1"/>
          </p:nvPr>
        </p:nvSpPr>
        <p:spPr>
          <a:xfrm>
            <a:off x="6264000" y="815432"/>
            <a:ext cx="2880000" cy="3420000"/>
          </a:xfrm>
        </p:spPr>
        <p:txBody>
          <a:bodyPr lIns="0" tIns="0" bIns="720000" anchor="ctr" anchorCtr="1">
            <a:normAutofit/>
          </a:bodyPr>
          <a:lstStyle>
            <a:lvl1pPr>
              <a:defRPr sz="1200" b="0" i="1" baseline="0">
                <a:solidFill>
                  <a:schemeClr val="tx1"/>
                </a:solidFill>
              </a:defRPr>
            </a:lvl1pPr>
          </a:lstStyle>
          <a:p>
            <a:r>
              <a:rPr lang="en-GB" dirty="0" smtClean="0"/>
              <a:t>Select to </a:t>
            </a:r>
            <a:r>
              <a:rPr lang="en-GB" noProof="0" dirty="0" smtClean="0"/>
              <a:t>import</a:t>
            </a:r>
            <a:r>
              <a:rPr lang="en-GB" dirty="0" smtClean="0"/>
              <a:t> an image</a:t>
            </a:r>
            <a:endParaRPr lang="en-GB" dirty="0"/>
          </a:p>
        </p:txBody>
      </p:sp>
      <p:sp>
        <p:nvSpPr>
          <p:cNvPr id="7" name="Sous-titre 2"/>
          <p:cNvSpPr>
            <a:spLocks noGrp="1"/>
          </p:cNvSpPr>
          <p:nvPr>
            <p:ph type="subTitle" idx="13" hasCustomPrompt="1"/>
          </p:nvPr>
        </p:nvSpPr>
        <p:spPr>
          <a:xfrm>
            <a:off x="1152100" y="1141331"/>
            <a:ext cx="4679900" cy="1067913"/>
          </a:xfrm>
        </p:spPr>
        <p:txBody>
          <a:bodyPr anchor="ctr" anchorCtr="0"/>
          <a:lstStyle>
            <a:lvl1pPr marL="0" indent="0" algn="l">
              <a:buNone/>
              <a:defRPr sz="3000" b="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noProof="0" dirty="0" smtClean="0"/>
              <a:t>Title of the slide with attention-catcher</a:t>
            </a:r>
            <a:endParaRPr lang="en-GB" noProof="0" dirty="0"/>
          </a:p>
        </p:txBody>
      </p:sp>
      <p:sp>
        <p:nvSpPr>
          <p:cNvPr id="8" name="Espace réservé pour une image  6"/>
          <p:cNvSpPr>
            <a:spLocks noGrp="1"/>
          </p:cNvSpPr>
          <p:nvPr>
            <p:ph type="pic" sz="quarter" idx="16" hasCustomPrompt="1"/>
          </p:nvPr>
        </p:nvSpPr>
        <p:spPr>
          <a:xfrm>
            <a:off x="6480000" y="4600800"/>
            <a:ext cx="2664000" cy="543600"/>
          </a:xfrm>
          <a:prstGeom prst="rect">
            <a:avLst/>
          </a:prstGeom>
          <a:solidFill>
            <a:schemeClr val="accent3"/>
          </a:solidFill>
        </p:spPr>
        <p:txBody>
          <a:bodyPr lIns="108000" tIns="72000"/>
          <a:lstStyle>
            <a:lvl1pPr>
              <a:defRPr sz="1400" i="1" baseline="0"/>
            </a:lvl1pPr>
          </a:lstStyle>
          <a:p>
            <a:r>
              <a:rPr lang="en-GB" noProof="0" dirty="0" smtClean="0"/>
              <a:t>Select to import logo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26428180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+ 2to3 im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Espace réservé pour une image  6"/>
          <p:cNvSpPr>
            <a:spLocks noGrp="1"/>
          </p:cNvSpPr>
          <p:nvPr>
            <p:ph type="pic" sz="quarter" idx="17" hasCustomPrompt="1"/>
          </p:nvPr>
        </p:nvSpPr>
        <p:spPr>
          <a:xfrm>
            <a:off x="6480000" y="4600800"/>
            <a:ext cx="2664000" cy="543600"/>
          </a:xfrm>
          <a:prstGeom prst="rect">
            <a:avLst/>
          </a:prstGeom>
          <a:solidFill>
            <a:schemeClr val="accent3"/>
          </a:solidFill>
        </p:spPr>
        <p:txBody>
          <a:bodyPr lIns="108000" tIns="72000"/>
          <a:lstStyle>
            <a:lvl1pPr>
              <a:defRPr sz="1400" i="1" baseline="0"/>
            </a:lvl1pPr>
          </a:lstStyle>
          <a:p>
            <a:r>
              <a:rPr lang="en-GB" noProof="0" dirty="0" smtClean="0"/>
              <a:t>Select to import logo</a:t>
            </a:r>
            <a:endParaRPr lang="en-GB" noProof="0" dirty="0"/>
          </a:p>
        </p:txBody>
      </p:sp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 smtClean="0"/>
              <a:t>TITLE OF THE PART – Subtitle if needed</a:t>
            </a:r>
            <a:endParaRPr lang="en-GB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8B845F-D869-4F49-897F-1C66C73A05ED}" type="slidenum">
              <a:rPr lang="en-GB" noProof="0" smtClean="0"/>
              <a:pPr/>
              <a:t>‹#›</a:t>
            </a:fld>
            <a:endParaRPr lang="en-GB" noProof="0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smtClean="0"/>
              <a:t>DRESDEN, GERMANY - NEW ROUTE FOR KLM</a:t>
            </a:r>
            <a:endParaRPr lang="en-GB" noProof="0" dirty="0"/>
          </a:p>
        </p:txBody>
      </p:sp>
      <p:sp>
        <p:nvSpPr>
          <p:cNvPr id="5" name="Content Placeholder 2"/>
          <p:cNvSpPr>
            <a:spLocks noGrp="1"/>
          </p:cNvSpPr>
          <p:nvPr>
            <p:ph idx="1" hasCustomPrompt="1"/>
          </p:nvPr>
        </p:nvSpPr>
        <p:spPr>
          <a:xfrm>
            <a:off x="1152000" y="2571749"/>
            <a:ext cx="3420000" cy="1663683"/>
          </a:xfrm>
        </p:spPr>
        <p:txBody>
          <a:bodyPr/>
          <a:lstStyle/>
          <a:p>
            <a:pPr lvl="0"/>
            <a:r>
              <a:rPr lang="en-GB" noProof="0" dirty="0" smtClean="0"/>
              <a:t>First level of text</a:t>
            </a:r>
          </a:p>
          <a:p>
            <a:pPr lvl="1"/>
            <a:r>
              <a:rPr lang="en-GB" noProof="0" dirty="0" smtClean="0"/>
              <a:t>Second level</a:t>
            </a:r>
          </a:p>
          <a:p>
            <a:pPr lvl="2"/>
            <a:r>
              <a:rPr lang="en-GB" noProof="0" dirty="0" smtClean="0"/>
              <a:t>Third level</a:t>
            </a:r>
          </a:p>
          <a:p>
            <a:pPr lvl="3"/>
            <a:r>
              <a:rPr lang="en-GB" noProof="0" dirty="0" smtClean="0"/>
              <a:t>Fourth level</a:t>
            </a:r>
          </a:p>
          <a:p>
            <a:pPr lvl="4"/>
            <a:r>
              <a:rPr lang="en-GB" noProof="0" dirty="0" smtClean="0"/>
              <a:t>Fifth level</a:t>
            </a:r>
            <a:endParaRPr lang="en-GB" noProof="0" dirty="0"/>
          </a:p>
        </p:txBody>
      </p:sp>
      <p:sp>
        <p:nvSpPr>
          <p:cNvPr id="6" name="Espace réservé pour une image  9"/>
          <p:cNvSpPr>
            <a:spLocks noGrp="1"/>
          </p:cNvSpPr>
          <p:nvPr>
            <p:ph type="pic" sz="quarter" idx="14" hasCustomPrompt="1"/>
          </p:nvPr>
        </p:nvSpPr>
        <p:spPr>
          <a:xfrm>
            <a:off x="6624000" y="756000"/>
            <a:ext cx="2520000" cy="3831875"/>
          </a:xfrm>
        </p:spPr>
        <p:txBody>
          <a:bodyPr lIns="0" tIns="0" bIns="720000" anchor="ctr" anchorCtr="1">
            <a:normAutofit/>
          </a:bodyPr>
          <a:lstStyle>
            <a:lvl1pPr>
              <a:defRPr sz="1200" b="0" i="1" baseline="0">
                <a:solidFill>
                  <a:schemeClr val="tx1"/>
                </a:solidFill>
              </a:defRPr>
            </a:lvl1pPr>
          </a:lstStyle>
          <a:p>
            <a:r>
              <a:rPr lang="en-GB" noProof="0" dirty="0" smtClean="0"/>
              <a:t>Select to import an image</a:t>
            </a:r>
            <a:endParaRPr lang="en-GB" noProof="0" dirty="0"/>
          </a:p>
        </p:txBody>
      </p:sp>
      <p:sp>
        <p:nvSpPr>
          <p:cNvPr id="7" name="Sous-titre 2"/>
          <p:cNvSpPr>
            <a:spLocks noGrp="1"/>
          </p:cNvSpPr>
          <p:nvPr>
            <p:ph type="subTitle" idx="13" hasCustomPrompt="1"/>
          </p:nvPr>
        </p:nvSpPr>
        <p:spPr>
          <a:xfrm>
            <a:off x="1152100" y="1141331"/>
            <a:ext cx="3419900" cy="1067913"/>
          </a:xfrm>
        </p:spPr>
        <p:txBody>
          <a:bodyPr anchor="ctr" anchorCtr="0"/>
          <a:lstStyle>
            <a:lvl1pPr marL="0" indent="0" algn="l">
              <a:buNone/>
              <a:defRPr sz="3000" b="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noProof="0" dirty="0" smtClean="0"/>
              <a:t>Title of the slide with attention-catcher</a:t>
            </a:r>
            <a:endParaRPr lang="en-GB" noProof="0" dirty="0"/>
          </a:p>
        </p:txBody>
      </p:sp>
      <p:sp>
        <p:nvSpPr>
          <p:cNvPr id="8" name="Espace réservé pour une image  9"/>
          <p:cNvSpPr>
            <a:spLocks noGrp="1"/>
          </p:cNvSpPr>
          <p:nvPr>
            <p:ph type="pic" sz="quarter" idx="15" hasCustomPrompt="1"/>
          </p:nvPr>
        </p:nvSpPr>
        <p:spPr>
          <a:xfrm>
            <a:off x="5127811" y="755999"/>
            <a:ext cx="1440000" cy="1764000"/>
          </a:xfrm>
        </p:spPr>
        <p:txBody>
          <a:bodyPr lIns="0" tIns="0" bIns="720000" anchor="ctr" anchorCtr="1">
            <a:normAutofit/>
          </a:bodyPr>
          <a:lstStyle>
            <a:lvl1pPr algn="ctr">
              <a:defRPr sz="1200" b="0" i="1" baseline="0">
                <a:solidFill>
                  <a:schemeClr val="tx1"/>
                </a:solidFill>
              </a:defRPr>
            </a:lvl1pPr>
          </a:lstStyle>
          <a:p>
            <a:r>
              <a:rPr lang="en-GB" noProof="0" dirty="0" smtClean="0"/>
              <a:t>Select to import an image</a:t>
            </a:r>
            <a:endParaRPr lang="en-GB" noProof="0" dirty="0"/>
          </a:p>
        </p:txBody>
      </p:sp>
      <p:sp>
        <p:nvSpPr>
          <p:cNvPr id="9" name="Espace réservé pour une image  9"/>
          <p:cNvSpPr>
            <a:spLocks noGrp="1"/>
          </p:cNvSpPr>
          <p:nvPr>
            <p:ph type="pic" sz="quarter" idx="16" hasCustomPrompt="1"/>
          </p:nvPr>
        </p:nvSpPr>
        <p:spPr>
          <a:xfrm>
            <a:off x="5127811" y="2571750"/>
            <a:ext cx="1440000" cy="2016125"/>
          </a:xfrm>
        </p:spPr>
        <p:txBody>
          <a:bodyPr lIns="0" tIns="0" bIns="720000" anchor="ctr" anchorCtr="1">
            <a:normAutofit/>
          </a:bodyPr>
          <a:lstStyle>
            <a:lvl1pPr algn="ctr">
              <a:defRPr sz="1200" b="0" i="1" baseline="0">
                <a:solidFill>
                  <a:schemeClr val="tx1"/>
                </a:solidFill>
              </a:defRPr>
            </a:lvl1pPr>
          </a:lstStyle>
          <a:p>
            <a:r>
              <a:rPr lang="en-GB" noProof="0" dirty="0" smtClean="0"/>
              <a:t>Select to import an image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2117028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 im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 smtClean="0"/>
              <a:t>TITLE OF THE PART – Subtitle if needed</a:t>
            </a:r>
            <a:endParaRPr lang="en-GB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8B845F-D869-4F49-897F-1C66C73A05ED}" type="slidenum">
              <a:rPr lang="en-GB" noProof="0" smtClean="0"/>
              <a:pPr/>
              <a:t>‹#›</a:t>
            </a:fld>
            <a:endParaRPr lang="en-GB" noProof="0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smtClean="0"/>
              <a:t>DRESDEN, GERMANY - NEW ROUTE FOR KLM</a:t>
            </a:r>
            <a:endParaRPr lang="en-GB" noProof="0" dirty="0"/>
          </a:p>
        </p:txBody>
      </p:sp>
      <p:sp>
        <p:nvSpPr>
          <p:cNvPr id="5" name="Espace réservé pour une image  10"/>
          <p:cNvSpPr>
            <a:spLocks noGrp="1"/>
          </p:cNvSpPr>
          <p:nvPr>
            <p:ph type="pic" sz="quarter" idx="12" hasCustomPrompt="1"/>
          </p:nvPr>
        </p:nvSpPr>
        <p:spPr>
          <a:xfrm>
            <a:off x="1008000" y="755999"/>
            <a:ext cx="6804000" cy="3834000"/>
          </a:xfrm>
        </p:spPr>
        <p:txBody>
          <a:bodyPr lIns="0" tIns="0" bIns="720000" anchor="ctr" anchorCtr="1">
            <a:normAutofit/>
          </a:bodyPr>
          <a:lstStyle>
            <a:lvl1pPr>
              <a:defRPr sz="1200" b="0" i="1" baseline="0">
                <a:solidFill>
                  <a:schemeClr val="tx1"/>
                </a:solidFill>
              </a:defRPr>
            </a:lvl1pPr>
          </a:lstStyle>
          <a:p>
            <a:r>
              <a:rPr lang="en-GB" noProof="0" dirty="0" smtClean="0"/>
              <a:t>Select to import an image</a:t>
            </a:r>
            <a:endParaRPr lang="en-GB" noProof="0" dirty="0"/>
          </a:p>
        </p:txBody>
      </p:sp>
      <p:sp>
        <p:nvSpPr>
          <p:cNvPr id="6" name="Espace réservé du texte 5"/>
          <p:cNvSpPr>
            <a:spLocks noGrp="1"/>
          </p:cNvSpPr>
          <p:nvPr>
            <p:ph type="body" sz="quarter" idx="15" hasCustomPrompt="1"/>
          </p:nvPr>
        </p:nvSpPr>
        <p:spPr>
          <a:xfrm>
            <a:off x="7884000" y="755788"/>
            <a:ext cx="1260000" cy="3832087"/>
          </a:xfrm>
          <a:solidFill>
            <a:schemeClr val="accent2"/>
          </a:solidFill>
        </p:spPr>
        <p:txBody>
          <a:bodyPr lIns="72000" tIns="72000" rIns="72000">
            <a:noAutofit/>
          </a:bodyPr>
          <a:lstStyle>
            <a:lvl1pPr>
              <a:defRPr sz="1200" b="0" i="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noProof="0" dirty="0" smtClean="0"/>
              <a:t>Caption of picture</a:t>
            </a:r>
          </a:p>
        </p:txBody>
      </p:sp>
      <p:sp>
        <p:nvSpPr>
          <p:cNvPr id="7" name="Espace réservé pour une image  6"/>
          <p:cNvSpPr>
            <a:spLocks noGrp="1"/>
          </p:cNvSpPr>
          <p:nvPr>
            <p:ph type="pic" sz="quarter" idx="16" hasCustomPrompt="1"/>
          </p:nvPr>
        </p:nvSpPr>
        <p:spPr>
          <a:xfrm>
            <a:off x="6480000" y="4600800"/>
            <a:ext cx="2664000" cy="543600"/>
          </a:xfrm>
          <a:prstGeom prst="rect">
            <a:avLst/>
          </a:prstGeom>
          <a:solidFill>
            <a:schemeClr val="accent3"/>
          </a:solidFill>
        </p:spPr>
        <p:txBody>
          <a:bodyPr lIns="108000" tIns="72000"/>
          <a:lstStyle>
            <a:lvl1pPr>
              <a:defRPr sz="1400" i="1" baseline="0"/>
            </a:lvl1pPr>
          </a:lstStyle>
          <a:p>
            <a:r>
              <a:rPr lang="en-GB" noProof="0" dirty="0" smtClean="0"/>
              <a:t>Select to import logo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5868356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im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ce réservé pour une image  6"/>
          <p:cNvSpPr>
            <a:spLocks noGrp="1"/>
          </p:cNvSpPr>
          <p:nvPr>
            <p:ph type="pic" sz="quarter" idx="16" hasCustomPrompt="1"/>
          </p:nvPr>
        </p:nvSpPr>
        <p:spPr>
          <a:xfrm>
            <a:off x="6480000" y="4600800"/>
            <a:ext cx="2664000" cy="543600"/>
          </a:xfrm>
          <a:prstGeom prst="rect">
            <a:avLst/>
          </a:prstGeom>
          <a:solidFill>
            <a:schemeClr val="accent3"/>
          </a:solidFill>
        </p:spPr>
        <p:txBody>
          <a:bodyPr lIns="108000" tIns="72000"/>
          <a:lstStyle>
            <a:lvl1pPr>
              <a:defRPr sz="1400" i="1" baseline="0"/>
            </a:lvl1pPr>
          </a:lstStyle>
          <a:p>
            <a:r>
              <a:rPr lang="en-GB" noProof="0" dirty="0" smtClean="0"/>
              <a:t>Select to import logo</a:t>
            </a:r>
            <a:endParaRPr lang="en-GB" noProof="0" dirty="0"/>
          </a:p>
        </p:txBody>
      </p:sp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 smtClean="0"/>
              <a:t>TITLE OF THE PART – Subtitle if needed</a:t>
            </a:r>
            <a:endParaRPr lang="en-GB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8B845F-D869-4F49-897F-1C66C73A05ED}" type="slidenum">
              <a:rPr lang="en-GB" noProof="0" smtClean="0"/>
              <a:pPr/>
              <a:t>‹#›</a:t>
            </a:fld>
            <a:endParaRPr lang="en-GB" noProof="0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smtClean="0"/>
              <a:t>DRESDEN, GERMANY - NEW ROUTE FOR KLM</a:t>
            </a:r>
            <a:endParaRPr lang="en-GB" noProof="0" dirty="0"/>
          </a:p>
        </p:txBody>
      </p:sp>
      <p:sp>
        <p:nvSpPr>
          <p:cNvPr id="5" name="Espace réservé pour une image  10"/>
          <p:cNvSpPr>
            <a:spLocks noGrp="1"/>
          </p:cNvSpPr>
          <p:nvPr>
            <p:ph type="pic" sz="quarter" idx="12" hasCustomPrompt="1"/>
          </p:nvPr>
        </p:nvSpPr>
        <p:spPr>
          <a:xfrm>
            <a:off x="1008000" y="755999"/>
            <a:ext cx="4320000" cy="3834000"/>
          </a:xfrm>
        </p:spPr>
        <p:txBody>
          <a:bodyPr lIns="0" tIns="0" bIns="720000" anchor="ctr" anchorCtr="1">
            <a:normAutofit/>
          </a:bodyPr>
          <a:lstStyle>
            <a:lvl1pPr>
              <a:defRPr sz="1200" b="0" i="1" baseline="0">
                <a:solidFill>
                  <a:schemeClr val="tx1"/>
                </a:solidFill>
              </a:defRPr>
            </a:lvl1pPr>
          </a:lstStyle>
          <a:p>
            <a:r>
              <a:rPr lang="en-GB" noProof="0" dirty="0" smtClean="0"/>
              <a:t>Select to import an image</a:t>
            </a:r>
            <a:endParaRPr lang="en-GB" noProof="0" dirty="0"/>
          </a:p>
        </p:txBody>
      </p:sp>
      <p:sp>
        <p:nvSpPr>
          <p:cNvPr id="6" name="Espace réservé pour une image  10"/>
          <p:cNvSpPr>
            <a:spLocks noGrp="1"/>
          </p:cNvSpPr>
          <p:nvPr>
            <p:ph type="pic" sz="quarter" idx="14" hasCustomPrompt="1"/>
          </p:nvPr>
        </p:nvSpPr>
        <p:spPr>
          <a:xfrm>
            <a:off x="5400000" y="755788"/>
            <a:ext cx="2412000" cy="3832087"/>
          </a:xfrm>
        </p:spPr>
        <p:txBody>
          <a:bodyPr lIns="0" tIns="0" bIns="720000" anchor="ctr" anchorCtr="1">
            <a:normAutofit/>
          </a:bodyPr>
          <a:lstStyle>
            <a:lvl1pPr>
              <a:defRPr sz="1200" b="0" i="1" baseline="0">
                <a:solidFill>
                  <a:schemeClr val="tx1"/>
                </a:solidFill>
              </a:defRPr>
            </a:lvl1pPr>
          </a:lstStyle>
          <a:p>
            <a:r>
              <a:rPr lang="en-GB" noProof="0" dirty="0" smtClean="0"/>
              <a:t>Select to import an image</a:t>
            </a:r>
            <a:endParaRPr lang="en-GB" noProof="0" dirty="0"/>
          </a:p>
        </p:txBody>
      </p:sp>
      <p:sp>
        <p:nvSpPr>
          <p:cNvPr id="7" name="Espace réservé du texte 5"/>
          <p:cNvSpPr>
            <a:spLocks noGrp="1"/>
          </p:cNvSpPr>
          <p:nvPr>
            <p:ph type="body" sz="quarter" idx="15" hasCustomPrompt="1"/>
          </p:nvPr>
        </p:nvSpPr>
        <p:spPr>
          <a:xfrm>
            <a:off x="7884000" y="755788"/>
            <a:ext cx="1260000" cy="3832087"/>
          </a:xfrm>
          <a:solidFill>
            <a:schemeClr val="accent2"/>
          </a:solidFill>
        </p:spPr>
        <p:txBody>
          <a:bodyPr lIns="72000" tIns="72000" rIns="72000">
            <a:noAutofit/>
          </a:bodyPr>
          <a:lstStyle>
            <a:lvl1pPr>
              <a:defRPr sz="1200" b="0" i="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noProof="0" dirty="0" smtClean="0"/>
              <a:t>Caption of pictures</a:t>
            </a:r>
          </a:p>
        </p:txBody>
      </p:sp>
    </p:spTree>
    <p:extLst>
      <p:ext uri="{BB962C8B-B14F-4D97-AF65-F5344CB8AC3E}">
        <p14:creationId xmlns:p14="http://schemas.microsoft.com/office/powerpoint/2010/main" val="9555142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 img + caption belo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 smtClean="0"/>
              <a:t>TITLE OF THE PART – Subtitle if needed</a:t>
            </a:r>
            <a:endParaRPr lang="en-GB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8B845F-D869-4F49-897F-1C66C73A05ED}" type="slidenum">
              <a:rPr lang="en-GB" noProof="0" smtClean="0"/>
              <a:pPr/>
              <a:t>‹#›</a:t>
            </a:fld>
            <a:endParaRPr lang="en-GB" noProof="0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smtClean="0"/>
              <a:t>DRESDEN, GERMANY - NEW ROUTE FOR KLM</a:t>
            </a:r>
            <a:endParaRPr lang="en-GB" noProof="0" dirty="0"/>
          </a:p>
        </p:txBody>
      </p:sp>
      <p:sp>
        <p:nvSpPr>
          <p:cNvPr id="5" name="Espace réservé pour une image  10"/>
          <p:cNvSpPr>
            <a:spLocks noGrp="1"/>
          </p:cNvSpPr>
          <p:nvPr>
            <p:ph type="pic" sz="quarter" idx="12" hasCustomPrompt="1"/>
          </p:nvPr>
        </p:nvSpPr>
        <p:spPr>
          <a:xfrm>
            <a:off x="1008000" y="755998"/>
            <a:ext cx="8136000" cy="3492000"/>
          </a:xfrm>
        </p:spPr>
        <p:txBody>
          <a:bodyPr lIns="0" tIns="0" bIns="720000" anchor="ctr" anchorCtr="1">
            <a:normAutofit/>
          </a:bodyPr>
          <a:lstStyle>
            <a:lvl1pPr>
              <a:defRPr sz="1200" b="0" i="1" baseline="0">
                <a:solidFill>
                  <a:schemeClr val="tx1"/>
                </a:solidFill>
              </a:defRPr>
            </a:lvl1pPr>
          </a:lstStyle>
          <a:p>
            <a:r>
              <a:rPr lang="en-GB" noProof="0" dirty="0" smtClean="0"/>
              <a:t>Select to import an image</a:t>
            </a:r>
            <a:endParaRPr lang="en-GB" noProof="0" dirty="0"/>
          </a:p>
        </p:txBody>
      </p:sp>
      <p:sp>
        <p:nvSpPr>
          <p:cNvPr id="6" name="Espace réservé du texte 11"/>
          <p:cNvSpPr>
            <a:spLocks noGrp="1"/>
          </p:cNvSpPr>
          <p:nvPr>
            <p:ph type="body" sz="quarter" idx="15" hasCustomPrompt="1"/>
          </p:nvPr>
        </p:nvSpPr>
        <p:spPr>
          <a:xfrm>
            <a:off x="1008000" y="4222800"/>
            <a:ext cx="8136000" cy="360362"/>
          </a:xfrm>
          <a:solidFill>
            <a:schemeClr val="accent2"/>
          </a:solidFill>
        </p:spPr>
        <p:txBody>
          <a:bodyPr lIns="108000" rIns="0" anchor="ctr" anchorCtr="0">
            <a:normAutofit/>
          </a:bodyPr>
          <a:lstStyle>
            <a:lvl1pPr>
              <a:defRPr sz="1200" b="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 smtClean="0"/>
              <a:t>Caption of the </a:t>
            </a:r>
            <a:r>
              <a:rPr lang="en-GB" noProof="0" dirty="0" smtClean="0"/>
              <a:t>picture</a:t>
            </a:r>
          </a:p>
        </p:txBody>
      </p:sp>
      <p:sp>
        <p:nvSpPr>
          <p:cNvPr id="7" name="Espace réservé pour une image  6"/>
          <p:cNvSpPr>
            <a:spLocks noGrp="1"/>
          </p:cNvSpPr>
          <p:nvPr>
            <p:ph type="pic" sz="quarter" idx="16" hasCustomPrompt="1"/>
          </p:nvPr>
        </p:nvSpPr>
        <p:spPr>
          <a:xfrm>
            <a:off x="6480000" y="4600800"/>
            <a:ext cx="2664000" cy="543600"/>
          </a:xfrm>
          <a:prstGeom prst="rect">
            <a:avLst/>
          </a:prstGeom>
          <a:solidFill>
            <a:schemeClr val="accent3"/>
          </a:solidFill>
        </p:spPr>
        <p:txBody>
          <a:bodyPr lIns="108000" tIns="72000"/>
          <a:lstStyle>
            <a:lvl1pPr>
              <a:defRPr sz="1400" i="1" baseline="0"/>
            </a:lvl1pPr>
          </a:lstStyle>
          <a:p>
            <a:r>
              <a:rPr lang="en-GB" noProof="0" dirty="0" smtClean="0"/>
              <a:t>Select to import logo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21048420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g mosai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Espace réservé pour une image  6"/>
          <p:cNvSpPr>
            <a:spLocks noGrp="1"/>
          </p:cNvSpPr>
          <p:nvPr>
            <p:ph type="pic" sz="quarter" idx="16" hasCustomPrompt="1"/>
          </p:nvPr>
        </p:nvSpPr>
        <p:spPr>
          <a:xfrm>
            <a:off x="6480000" y="4600800"/>
            <a:ext cx="2664000" cy="543600"/>
          </a:xfrm>
          <a:prstGeom prst="rect">
            <a:avLst/>
          </a:prstGeom>
          <a:solidFill>
            <a:schemeClr val="accent3"/>
          </a:solidFill>
        </p:spPr>
        <p:txBody>
          <a:bodyPr lIns="108000" tIns="72000"/>
          <a:lstStyle>
            <a:lvl1pPr>
              <a:defRPr sz="1400" i="1" baseline="0"/>
            </a:lvl1pPr>
          </a:lstStyle>
          <a:p>
            <a:r>
              <a:rPr lang="en-GB" noProof="0" dirty="0" smtClean="0"/>
              <a:t>Select to import logo</a:t>
            </a:r>
            <a:endParaRPr lang="en-GB" noProof="0" dirty="0"/>
          </a:p>
        </p:txBody>
      </p:sp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 smtClean="0"/>
              <a:t>TITLE OF THE PART – Subtitle if needed</a:t>
            </a:r>
            <a:endParaRPr lang="en-GB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8B845F-D869-4F49-897F-1C66C73A05ED}" type="slidenum">
              <a:rPr lang="en-GB" noProof="0" smtClean="0"/>
              <a:pPr/>
              <a:t>‹#›</a:t>
            </a:fld>
            <a:endParaRPr lang="en-GB" noProof="0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smtClean="0"/>
              <a:t>DRESDEN, GERMANY - NEW ROUTE FOR KLM</a:t>
            </a:r>
            <a:endParaRPr lang="en-GB" noProof="0" dirty="0"/>
          </a:p>
        </p:txBody>
      </p:sp>
      <p:sp>
        <p:nvSpPr>
          <p:cNvPr id="5" name="Espace réservé pour une image  9"/>
          <p:cNvSpPr>
            <a:spLocks noGrp="1"/>
          </p:cNvSpPr>
          <p:nvPr>
            <p:ph type="pic" sz="quarter" idx="15" hasCustomPrompt="1"/>
          </p:nvPr>
        </p:nvSpPr>
        <p:spPr>
          <a:xfrm>
            <a:off x="1008000" y="756000"/>
            <a:ext cx="4032000" cy="1890000"/>
          </a:xfrm>
        </p:spPr>
        <p:txBody>
          <a:bodyPr lIns="0" tIns="0" bIns="720000" anchor="ctr" anchorCtr="1">
            <a:normAutofit/>
          </a:bodyPr>
          <a:lstStyle>
            <a:lvl1pPr>
              <a:defRPr sz="1200" b="0" i="1" baseline="0">
                <a:solidFill>
                  <a:schemeClr val="tx1"/>
                </a:solidFill>
              </a:defRPr>
            </a:lvl1pPr>
          </a:lstStyle>
          <a:p>
            <a:r>
              <a:rPr lang="en-GB" noProof="0" dirty="0" smtClean="0"/>
              <a:t>Select to import an image</a:t>
            </a:r>
            <a:endParaRPr lang="en-GB" noProof="0" dirty="0"/>
          </a:p>
        </p:txBody>
      </p:sp>
      <p:sp>
        <p:nvSpPr>
          <p:cNvPr id="6" name="Espace réservé pour une image  9"/>
          <p:cNvSpPr>
            <a:spLocks noGrp="1"/>
          </p:cNvSpPr>
          <p:nvPr>
            <p:ph type="pic" sz="quarter" idx="17" hasCustomPrompt="1"/>
          </p:nvPr>
        </p:nvSpPr>
        <p:spPr>
          <a:xfrm>
            <a:off x="1008000" y="2700000"/>
            <a:ext cx="1980000" cy="1890000"/>
          </a:xfrm>
        </p:spPr>
        <p:txBody>
          <a:bodyPr lIns="0" tIns="0" bIns="720000" anchor="ctr" anchorCtr="1">
            <a:normAutofit/>
          </a:bodyPr>
          <a:lstStyle>
            <a:lvl1pPr>
              <a:defRPr sz="1200" b="0" i="1" baseline="0">
                <a:solidFill>
                  <a:schemeClr val="tx1"/>
                </a:solidFill>
              </a:defRPr>
            </a:lvl1pPr>
          </a:lstStyle>
          <a:p>
            <a:r>
              <a:rPr lang="en-GB" noProof="0" dirty="0" smtClean="0"/>
              <a:t>Select to import an image</a:t>
            </a:r>
            <a:endParaRPr lang="en-GB" noProof="0" dirty="0"/>
          </a:p>
        </p:txBody>
      </p:sp>
      <p:sp>
        <p:nvSpPr>
          <p:cNvPr id="7" name="Espace réservé pour une image  9"/>
          <p:cNvSpPr>
            <a:spLocks noGrp="1"/>
          </p:cNvSpPr>
          <p:nvPr>
            <p:ph type="pic" sz="quarter" idx="18" hasCustomPrompt="1"/>
          </p:nvPr>
        </p:nvSpPr>
        <p:spPr>
          <a:xfrm>
            <a:off x="3060000" y="2700000"/>
            <a:ext cx="1980000" cy="1890000"/>
          </a:xfrm>
        </p:spPr>
        <p:txBody>
          <a:bodyPr lIns="0" tIns="0" bIns="720000" anchor="ctr" anchorCtr="1">
            <a:normAutofit/>
          </a:bodyPr>
          <a:lstStyle>
            <a:lvl1pPr>
              <a:defRPr sz="1200" b="0" i="1" baseline="0">
                <a:solidFill>
                  <a:schemeClr val="tx1"/>
                </a:solidFill>
              </a:defRPr>
            </a:lvl1pPr>
          </a:lstStyle>
          <a:p>
            <a:r>
              <a:rPr lang="en-GB" noProof="0" dirty="0" smtClean="0"/>
              <a:t>Select to import an image</a:t>
            </a:r>
            <a:endParaRPr lang="en-GB" noProof="0" dirty="0"/>
          </a:p>
        </p:txBody>
      </p:sp>
      <p:sp>
        <p:nvSpPr>
          <p:cNvPr id="8" name="Espace réservé pour une image  9"/>
          <p:cNvSpPr>
            <a:spLocks noGrp="1"/>
          </p:cNvSpPr>
          <p:nvPr>
            <p:ph type="pic" sz="quarter" idx="19" hasCustomPrompt="1"/>
          </p:nvPr>
        </p:nvSpPr>
        <p:spPr>
          <a:xfrm>
            <a:off x="5112000" y="756000"/>
            <a:ext cx="1980000" cy="3834000"/>
          </a:xfrm>
        </p:spPr>
        <p:txBody>
          <a:bodyPr lIns="0" tIns="0" bIns="720000" anchor="ctr" anchorCtr="1">
            <a:normAutofit/>
          </a:bodyPr>
          <a:lstStyle>
            <a:lvl1pPr>
              <a:defRPr sz="1200" b="0" i="1" baseline="0">
                <a:solidFill>
                  <a:schemeClr val="tx1"/>
                </a:solidFill>
              </a:defRPr>
            </a:lvl1pPr>
          </a:lstStyle>
          <a:p>
            <a:r>
              <a:rPr lang="en-GB" noProof="0" dirty="0" smtClean="0"/>
              <a:t>Select to import an image</a:t>
            </a:r>
            <a:endParaRPr lang="en-GB" noProof="0" dirty="0"/>
          </a:p>
        </p:txBody>
      </p:sp>
      <p:sp>
        <p:nvSpPr>
          <p:cNvPr id="9" name="Espace réservé pour une image  9"/>
          <p:cNvSpPr>
            <a:spLocks noGrp="1"/>
          </p:cNvSpPr>
          <p:nvPr>
            <p:ph type="pic" sz="quarter" idx="20" hasCustomPrompt="1"/>
          </p:nvPr>
        </p:nvSpPr>
        <p:spPr>
          <a:xfrm>
            <a:off x="7164000" y="2700000"/>
            <a:ext cx="1980000" cy="1890000"/>
          </a:xfrm>
        </p:spPr>
        <p:txBody>
          <a:bodyPr lIns="0" tIns="0" bIns="720000" anchor="ctr" anchorCtr="1">
            <a:normAutofit/>
          </a:bodyPr>
          <a:lstStyle>
            <a:lvl1pPr>
              <a:defRPr sz="1200" b="0" i="1" baseline="0">
                <a:solidFill>
                  <a:schemeClr val="tx1"/>
                </a:solidFill>
              </a:defRPr>
            </a:lvl1pPr>
          </a:lstStyle>
          <a:p>
            <a:r>
              <a:rPr lang="en-GB" noProof="0" dirty="0" smtClean="0"/>
              <a:t>Select to import an image</a:t>
            </a:r>
            <a:endParaRPr lang="en-GB" noProof="0" dirty="0"/>
          </a:p>
        </p:txBody>
      </p:sp>
      <p:sp>
        <p:nvSpPr>
          <p:cNvPr id="10" name="Espace réservé pour une image  9"/>
          <p:cNvSpPr>
            <a:spLocks noGrp="1"/>
          </p:cNvSpPr>
          <p:nvPr>
            <p:ph type="pic" sz="quarter" idx="21" hasCustomPrompt="1"/>
          </p:nvPr>
        </p:nvSpPr>
        <p:spPr>
          <a:xfrm>
            <a:off x="7164000" y="756000"/>
            <a:ext cx="1980000" cy="1890000"/>
          </a:xfrm>
        </p:spPr>
        <p:txBody>
          <a:bodyPr lIns="0" tIns="0" bIns="720000" anchor="ctr" anchorCtr="1">
            <a:normAutofit/>
          </a:bodyPr>
          <a:lstStyle>
            <a:lvl1pPr>
              <a:defRPr sz="1200" b="0" i="1" baseline="0">
                <a:solidFill>
                  <a:schemeClr val="tx1"/>
                </a:solidFill>
              </a:defRPr>
            </a:lvl1pPr>
          </a:lstStyle>
          <a:p>
            <a:r>
              <a:rPr lang="en-GB" noProof="0" dirty="0" smtClean="0"/>
              <a:t>Select to import an image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35231695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1.jp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Relationship Id="rId14" Type="http://schemas.openxmlformats.org/officeDocument/2006/relationships/image" Target="../media/image3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50938" y="270000"/>
            <a:ext cx="7776100" cy="468000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r>
              <a:rPr lang="en-GB" noProof="0" dirty="0" smtClean="0"/>
              <a:t>TITLE OF THE PART – Subtitle if needed</a:t>
            </a:r>
            <a:endParaRPr lang="en-GB" noProof="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2000" y="2571750"/>
            <a:ext cx="7315728" cy="2011147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GB" noProof="0" dirty="0" smtClean="0"/>
              <a:t>First level of text</a:t>
            </a:r>
          </a:p>
          <a:p>
            <a:pPr lvl="1"/>
            <a:r>
              <a:rPr lang="en-GB" noProof="0" dirty="0" smtClean="0"/>
              <a:t>Second level</a:t>
            </a:r>
          </a:p>
          <a:p>
            <a:pPr lvl="2"/>
            <a:r>
              <a:rPr lang="en-GB" noProof="0" dirty="0" smtClean="0"/>
              <a:t>Third level</a:t>
            </a:r>
          </a:p>
          <a:p>
            <a:pPr lvl="3"/>
            <a:r>
              <a:rPr lang="en-GB" noProof="0" dirty="0" smtClean="0"/>
              <a:t>Fourth level</a:t>
            </a:r>
          </a:p>
          <a:p>
            <a:pPr lvl="4"/>
            <a:r>
              <a:rPr lang="en-GB" noProof="0" dirty="0" smtClean="0"/>
              <a:t>Fifth level</a:t>
            </a:r>
            <a:endParaRPr lang="en-GB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-423" y="4788000"/>
            <a:ext cx="432000" cy="252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FF8B845F-D869-4F49-897F-1C66C73A05ED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8" name="Line 4"/>
          <p:cNvSpPr>
            <a:spLocks noChangeShapeType="1"/>
          </p:cNvSpPr>
          <p:nvPr userDrawn="1"/>
        </p:nvSpPr>
        <p:spPr bwMode="auto">
          <a:xfrm>
            <a:off x="499188" y="4842000"/>
            <a:ext cx="0" cy="144000"/>
          </a:xfrm>
          <a:prstGeom prst="line">
            <a:avLst/>
          </a:prstGeom>
          <a:noFill/>
          <a:ln w="25400">
            <a:solidFill>
              <a:schemeClr val="accent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/>
          <a:lstStyle/>
          <a:p>
            <a:endParaRPr lang="en-GB" sz="788" noProof="0" dirty="0"/>
          </a:p>
        </p:txBody>
      </p:sp>
      <p:sp>
        <p:nvSpPr>
          <p:cNvPr id="9" name="Rectangle 12"/>
          <p:cNvSpPr>
            <a:spLocks/>
          </p:cNvSpPr>
          <p:nvPr userDrawn="1"/>
        </p:nvSpPr>
        <p:spPr bwMode="auto">
          <a:xfrm>
            <a:off x="504000" y="252000"/>
            <a:ext cx="504000" cy="504000"/>
          </a:xfrm>
          <a:prstGeom prst="rect">
            <a:avLst/>
          </a:prstGeom>
          <a:solidFill>
            <a:srgbClr val="009BE1"/>
          </a:solidFill>
          <a:ln w="25400">
            <a:solidFill>
              <a:schemeClr val="tx1">
                <a:alpha val="0"/>
              </a:schemeClr>
            </a:solidFill>
            <a:miter lim="800000"/>
            <a:headEnd/>
            <a:tailEnd/>
          </a:ln>
        </p:spPr>
        <p:txBody>
          <a:bodyPr lIns="0" tIns="0" rIns="0" bIns="0"/>
          <a:lstStyle>
            <a:lvl1pPr algn="ctr">
              <a:defRPr sz="4800">
                <a:solidFill>
                  <a:schemeClr val="tx1"/>
                </a:solidFill>
                <a:latin typeface="Lucida Grande" pitchFamily="-84" charset="0"/>
                <a:ea typeface="ヒラギノ角ゴ ProN W3" pitchFamily="-84" charset="-128"/>
                <a:sym typeface="Lucida Grande" pitchFamily="-84" charset="0"/>
              </a:defRPr>
            </a:lvl1pPr>
            <a:lvl2pPr marL="37931725" indent="-37474525" algn="ctr">
              <a:defRPr sz="4800">
                <a:solidFill>
                  <a:schemeClr val="tx1"/>
                </a:solidFill>
                <a:latin typeface="Lucida Grande" pitchFamily="-84" charset="0"/>
                <a:ea typeface="ヒラギノ角ゴ ProN W3" pitchFamily="-84" charset="-128"/>
                <a:sym typeface="Lucida Grande" pitchFamily="-84" charset="0"/>
              </a:defRPr>
            </a:lvl2pPr>
            <a:lvl3pPr marL="1143000" indent="-228600" algn="ctr">
              <a:defRPr sz="4800">
                <a:solidFill>
                  <a:schemeClr val="tx1"/>
                </a:solidFill>
                <a:latin typeface="Lucida Grande" pitchFamily="-84" charset="0"/>
                <a:ea typeface="ヒラギノ角ゴ ProN W3" pitchFamily="-84" charset="-128"/>
                <a:sym typeface="Lucida Grande" pitchFamily="-84" charset="0"/>
              </a:defRPr>
            </a:lvl3pPr>
            <a:lvl4pPr marL="1600200" indent="-228600" algn="ctr">
              <a:defRPr sz="4800">
                <a:solidFill>
                  <a:schemeClr val="tx1"/>
                </a:solidFill>
                <a:latin typeface="Lucida Grande" pitchFamily="-84" charset="0"/>
                <a:ea typeface="ヒラギノ角ゴ ProN W3" pitchFamily="-84" charset="-128"/>
                <a:sym typeface="Lucida Grande" pitchFamily="-84" charset="0"/>
              </a:defRPr>
            </a:lvl4pPr>
            <a:lvl5pPr marL="2057400" indent="-228600" algn="ctr">
              <a:defRPr sz="4800">
                <a:solidFill>
                  <a:schemeClr val="tx1"/>
                </a:solidFill>
                <a:latin typeface="Lucida Grande" pitchFamily="-84" charset="0"/>
                <a:ea typeface="ヒラギノ角ゴ ProN W3" pitchFamily="-84" charset="-128"/>
                <a:sym typeface="Lucida Grande" pitchFamily="-8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Lucida Grande" pitchFamily="-84" charset="0"/>
                <a:ea typeface="ヒラギノ角ゴ ProN W3" pitchFamily="-84" charset="-128"/>
                <a:sym typeface="Lucida Grande" pitchFamily="-8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Lucida Grande" pitchFamily="-84" charset="0"/>
                <a:ea typeface="ヒラギノ角ゴ ProN W3" pitchFamily="-84" charset="-128"/>
                <a:sym typeface="Lucida Grande" pitchFamily="-8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Lucida Grande" pitchFamily="-84" charset="0"/>
                <a:ea typeface="ヒラギノ角ゴ ProN W3" pitchFamily="-84" charset="-128"/>
                <a:sym typeface="Lucida Grande" pitchFamily="-8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Lucida Grande" pitchFamily="-84" charset="0"/>
                <a:ea typeface="ヒラギノ角ゴ ProN W3" pitchFamily="-84" charset="-128"/>
                <a:sym typeface="Lucida Grande" pitchFamily="-84" charset="0"/>
              </a:defRPr>
            </a:lvl9pPr>
          </a:lstStyle>
          <a:p>
            <a:pPr eaLnBrk="1" hangingPunct="1"/>
            <a:endParaRPr lang="en-GB" altLang="fr-FR" sz="2100" noProof="0" dirty="0">
              <a:solidFill>
                <a:srgbClr val="000000"/>
              </a:solidFill>
            </a:endParaRPr>
          </a:p>
        </p:txBody>
      </p:sp>
      <p:sp>
        <p:nvSpPr>
          <p:cNvPr id="10" name="Rectangle 13"/>
          <p:cNvSpPr>
            <a:spLocks/>
          </p:cNvSpPr>
          <p:nvPr userDrawn="1"/>
        </p:nvSpPr>
        <p:spPr bwMode="auto">
          <a:xfrm>
            <a:off x="0" y="252000"/>
            <a:ext cx="504000" cy="504000"/>
          </a:xfrm>
          <a:prstGeom prst="rect">
            <a:avLst/>
          </a:prstGeom>
          <a:solidFill>
            <a:srgbClr val="051039"/>
          </a:solidFill>
          <a:ln w="25400">
            <a:solidFill>
              <a:schemeClr val="tx1">
                <a:alpha val="0"/>
              </a:schemeClr>
            </a:solidFill>
            <a:miter lim="800000"/>
            <a:headEnd/>
            <a:tailEnd/>
          </a:ln>
        </p:spPr>
        <p:txBody>
          <a:bodyPr lIns="0" tIns="0" rIns="0" bIns="0"/>
          <a:lstStyle>
            <a:lvl1pPr algn="ctr">
              <a:defRPr sz="4800">
                <a:solidFill>
                  <a:schemeClr val="tx1"/>
                </a:solidFill>
                <a:latin typeface="Lucida Grande" pitchFamily="-84" charset="0"/>
                <a:ea typeface="ヒラギノ角ゴ ProN W3" pitchFamily="-84" charset="-128"/>
                <a:sym typeface="Lucida Grande" pitchFamily="-84" charset="0"/>
              </a:defRPr>
            </a:lvl1pPr>
            <a:lvl2pPr marL="37931725" indent="-37474525" algn="ctr">
              <a:defRPr sz="4800">
                <a:solidFill>
                  <a:schemeClr val="tx1"/>
                </a:solidFill>
                <a:latin typeface="Lucida Grande" pitchFamily="-84" charset="0"/>
                <a:ea typeface="ヒラギノ角ゴ ProN W3" pitchFamily="-84" charset="-128"/>
                <a:sym typeface="Lucida Grande" pitchFamily="-84" charset="0"/>
              </a:defRPr>
            </a:lvl2pPr>
            <a:lvl3pPr marL="1143000" indent="-228600" algn="ctr">
              <a:defRPr sz="4800">
                <a:solidFill>
                  <a:schemeClr val="tx1"/>
                </a:solidFill>
                <a:latin typeface="Lucida Grande" pitchFamily="-84" charset="0"/>
                <a:ea typeface="ヒラギノ角ゴ ProN W3" pitchFamily="-84" charset="-128"/>
                <a:sym typeface="Lucida Grande" pitchFamily="-84" charset="0"/>
              </a:defRPr>
            </a:lvl3pPr>
            <a:lvl4pPr marL="1600200" indent="-228600" algn="ctr">
              <a:defRPr sz="4800">
                <a:solidFill>
                  <a:schemeClr val="tx1"/>
                </a:solidFill>
                <a:latin typeface="Lucida Grande" pitchFamily="-84" charset="0"/>
                <a:ea typeface="ヒラギノ角ゴ ProN W3" pitchFamily="-84" charset="-128"/>
                <a:sym typeface="Lucida Grande" pitchFamily="-84" charset="0"/>
              </a:defRPr>
            </a:lvl4pPr>
            <a:lvl5pPr marL="2057400" indent="-228600" algn="ctr">
              <a:defRPr sz="4800">
                <a:solidFill>
                  <a:schemeClr val="tx1"/>
                </a:solidFill>
                <a:latin typeface="Lucida Grande" pitchFamily="-84" charset="0"/>
                <a:ea typeface="ヒラギノ角ゴ ProN W3" pitchFamily="-84" charset="-128"/>
                <a:sym typeface="Lucida Grande" pitchFamily="-8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Lucida Grande" pitchFamily="-84" charset="0"/>
                <a:ea typeface="ヒラギノ角ゴ ProN W3" pitchFamily="-84" charset="-128"/>
                <a:sym typeface="Lucida Grande" pitchFamily="-8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Lucida Grande" pitchFamily="-84" charset="0"/>
                <a:ea typeface="ヒラギノ角ゴ ProN W3" pitchFamily="-84" charset="-128"/>
                <a:sym typeface="Lucida Grande" pitchFamily="-8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Lucida Grande" pitchFamily="-84" charset="0"/>
                <a:ea typeface="ヒラギノ角ゴ ProN W3" pitchFamily="-84" charset="-128"/>
                <a:sym typeface="Lucida Grande" pitchFamily="-8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Lucida Grande" pitchFamily="-84" charset="0"/>
                <a:ea typeface="ヒラギノ角ゴ ProN W3" pitchFamily="-84" charset="-128"/>
                <a:sym typeface="Lucida Grande" pitchFamily="-84" charset="0"/>
              </a:defRPr>
            </a:lvl9pPr>
          </a:lstStyle>
          <a:p>
            <a:pPr eaLnBrk="1" hangingPunct="1"/>
            <a:endParaRPr lang="en-GB" altLang="fr-FR" sz="2100" noProof="0" dirty="0">
              <a:solidFill>
                <a:srgbClr val="000000"/>
              </a:solidFill>
            </a:endParaRPr>
          </a:p>
        </p:txBody>
      </p:sp>
      <p:sp>
        <p:nvSpPr>
          <p:cNvPr id="13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566800" y="4788000"/>
            <a:ext cx="5893226" cy="2628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800" b="1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DRESDEN, GERMANY - NEW ROUTE FOR KLM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944321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4" r:id="rId1"/>
    <p:sldLayoutId id="2147483968" r:id="rId2"/>
    <p:sldLayoutId id="2147483959" r:id="rId3"/>
    <p:sldLayoutId id="2147483960" r:id="rId4"/>
    <p:sldLayoutId id="2147483961" r:id="rId5"/>
    <p:sldLayoutId id="2147483962" r:id="rId6"/>
    <p:sldLayoutId id="2147483963" r:id="rId7"/>
    <p:sldLayoutId id="2147483971" r:id="rId8"/>
    <p:sldLayoutId id="2147483965" r:id="rId9"/>
    <p:sldLayoutId id="2147483913" r:id="rId10"/>
    <p:sldLayoutId id="2147483914" r:id="rId11"/>
    <p:sldLayoutId id="2147483915" r:id="rId12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1600" kern="1200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0" indent="0" algn="l" defTabSz="685800" rtl="0" eaLnBrk="1" latinLnBrk="0" hangingPunct="1">
        <a:lnSpc>
          <a:spcPct val="90000"/>
        </a:lnSpc>
        <a:spcBef>
          <a:spcPts val="750"/>
        </a:spcBef>
        <a:buSzPct val="115000"/>
        <a:buFontTx/>
        <a:buNone/>
        <a:defRPr sz="1600" b="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360363" indent="-171450" algn="l" defTabSz="685800" rtl="0" eaLnBrk="1" latinLnBrk="0" hangingPunct="1">
        <a:lnSpc>
          <a:spcPct val="90000"/>
        </a:lnSpc>
        <a:spcBef>
          <a:spcPts val="375"/>
        </a:spcBef>
        <a:buClr>
          <a:schemeClr val="accent1"/>
        </a:buClr>
        <a:buSzPct val="115000"/>
        <a:buFont typeface="Wingdings" panose="05000000000000000000" pitchFamily="2" charset="2"/>
        <a:buChar char="§"/>
        <a:defRPr sz="1600" b="0" kern="1200">
          <a:solidFill>
            <a:schemeClr val="tx1"/>
          </a:solidFill>
          <a:latin typeface="+mn-lt"/>
          <a:ea typeface="+mn-ea"/>
          <a:cs typeface="+mn-cs"/>
        </a:defRPr>
      </a:lvl2pPr>
      <a:lvl3pPr marL="360363" indent="0" algn="l" defTabSz="685800" rtl="0" eaLnBrk="1" latinLnBrk="0" hangingPunct="1">
        <a:lnSpc>
          <a:spcPct val="90000"/>
        </a:lnSpc>
        <a:spcBef>
          <a:spcPts val="375"/>
        </a:spcBef>
        <a:buSzPct val="115000"/>
        <a:buFontTx/>
        <a:buNone/>
        <a:tabLst/>
        <a:defRPr sz="1600" b="0" kern="1200">
          <a:solidFill>
            <a:schemeClr val="tx1"/>
          </a:solidFill>
          <a:latin typeface="+mn-lt"/>
          <a:ea typeface="+mn-ea"/>
          <a:cs typeface="+mn-cs"/>
        </a:defRPr>
      </a:lvl3pPr>
      <a:lvl4pPr marL="541338" indent="-173038" algn="l" defTabSz="685800" rtl="0" eaLnBrk="1" latinLnBrk="0" hangingPunct="1">
        <a:lnSpc>
          <a:spcPct val="90000"/>
        </a:lnSpc>
        <a:spcBef>
          <a:spcPts val="375"/>
        </a:spcBef>
        <a:buSzPct val="115000"/>
        <a:buFont typeface="Arial" panose="020B0604020202020204" pitchFamily="34" charset="0"/>
        <a:buChar char="-"/>
        <a:defRPr sz="1600" b="0" kern="1200">
          <a:solidFill>
            <a:schemeClr val="tx1"/>
          </a:solidFill>
          <a:latin typeface="+mn-lt"/>
          <a:ea typeface="+mn-ea"/>
          <a:cs typeface="+mn-cs"/>
        </a:defRPr>
      </a:lvl4pPr>
      <a:lvl5pPr marL="541338" indent="0" algn="l" defTabSz="685800" rtl="0" eaLnBrk="1" latinLnBrk="0" hangingPunct="1">
        <a:lnSpc>
          <a:spcPct val="90000"/>
        </a:lnSpc>
        <a:spcBef>
          <a:spcPts val="375"/>
        </a:spcBef>
        <a:buSzPct val="115000"/>
        <a:buFontTx/>
        <a:buNone/>
        <a:tabLst/>
        <a:defRPr sz="1600" b="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1620">
          <p15:clr>
            <a:srgbClr val="F26B43"/>
          </p15:clr>
        </p15:guide>
        <p15:guide id="2" pos="2880">
          <p15:clr>
            <a:srgbClr val="F26B43"/>
          </p15:clr>
        </p15:guide>
        <p15:guide id="3" pos="317">
          <p15:clr>
            <a:srgbClr val="F26B43"/>
          </p15:clr>
        </p15:guide>
        <p15:guide id="4" orient="horz" pos="3117">
          <p15:clr>
            <a:srgbClr val="F26B43"/>
          </p15:clr>
        </p15:guide>
        <p15:guide id="5" pos="5624">
          <p15:clr>
            <a:srgbClr val="F26B43"/>
          </p15:clr>
        </p15:guide>
        <p15:guide id="6" pos="725">
          <p15:clr>
            <a:srgbClr val="F26B43"/>
          </p15:clr>
        </p15:guide>
        <p15:guide id="7" orient="horz" pos="2890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50938" y="270000"/>
            <a:ext cx="7776100" cy="468000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r>
              <a:rPr lang="en-GB" noProof="0" dirty="0" smtClean="0"/>
              <a:t>TITLE OF THE PART – Subtitle if needed</a:t>
            </a:r>
            <a:endParaRPr lang="en-GB" noProof="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2000" y="2571750"/>
            <a:ext cx="7315728" cy="2011147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GB" noProof="0" dirty="0" smtClean="0"/>
              <a:t>First level of text</a:t>
            </a:r>
          </a:p>
          <a:p>
            <a:pPr lvl="1"/>
            <a:r>
              <a:rPr lang="en-GB" noProof="0" dirty="0" smtClean="0"/>
              <a:t>Second level</a:t>
            </a:r>
          </a:p>
          <a:p>
            <a:pPr lvl="2"/>
            <a:r>
              <a:rPr lang="en-GB" noProof="0" dirty="0" smtClean="0"/>
              <a:t>Third level</a:t>
            </a:r>
          </a:p>
          <a:p>
            <a:pPr lvl="3"/>
            <a:r>
              <a:rPr lang="en-GB" noProof="0" dirty="0" smtClean="0"/>
              <a:t>Fourth level</a:t>
            </a:r>
          </a:p>
          <a:p>
            <a:pPr lvl="4"/>
            <a:r>
              <a:rPr lang="en-GB" noProof="0" dirty="0" smtClean="0"/>
              <a:t>Fifth level</a:t>
            </a:r>
            <a:endParaRPr lang="en-GB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-423" y="4788000"/>
            <a:ext cx="432000" cy="252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FF8B845F-D869-4F49-897F-1C66C73A05ED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8" name="Line 4"/>
          <p:cNvSpPr>
            <a:spLocks noChangeShapeType="1"/>
          </p:cNvSpPr>
          <p:nvPr userDrawn="1"/>
        </p:nvSpPr>
        <p:spPr bwMode="auto">
          <a:xfrm>
            <a:off x="499188" y="4842000"/>
            <a:ext cx="0" cy="144000"/>
          </a:xfrm>
          <a:prstGeom prst="line">
            <a:avLst/>
          </a:prstGeom>
          <a:noFill/>
          <a:ln w="25400">
            <a:solidFill>
              <a:schemeClr val="accent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/>
          <a:lstStyle/>
          <a:p>
            <a:endParaRPr lang="en-GB" sz="788" noProof="0" dirty="0"/>
          </a:p>
        </p:txBody>
      </p:sp>
      <p:sp>
        <p:nvSpPr>
          <p:cNvPr id="9" name="Rectangle 12"/>
          <p:cNvSpPr>
            <a:spLocks/>
          </p:cNvSpPr>
          <p:nvPr userDrawn="1"/>
        </p:nvSpPr>
        <p:spPr bwMode="auto">
          <a:xfrm>
            <a:off x="504000" y="252000"/>
            <a:ext cx="504000" cy="504000"/>
          </a:xfrm>
          <a:prstGeom prst="rect">
            <a:avLst/>
          </a:prstGeom>
          <a:solidFill>
            <a:srgbClr val="009BE1"/>
          </a:solidFill>
          <a:ln w="25400">
            <a:solidFill>
              <a:schemeClr val="tx1">
                <a:alpha val="0"/>
              </a:schemeClr>
            </a:solidFill>
            <a:miter lim="800000"/>
            <a:headEnd/>
            <a:tailEnd/>
          </a:ln>
        </p:spPr>
        <p:txBody>
          <a:bodyPr lIns="0" tIns="0" rIns="0" bIns="0"/>
          <a:lstStyle>
            <a:lvl1pPr algn="ctr">
              <a:defRPr sz="4800">
                <a:solidFill>
                  <a:schemeClr val="tx1"/>
                </a:solidFill>
                <a:latin typeface="Lucida Grande" pitchFamily="-84" charset="0"/>
                <a:ea typeface="ヒラギノ角ゴ ProN W3" pitchFamily="-84" charset="-128"/>
                <a:sym typeface="Lucida Grande" pitchFamily="-84" charset="0"/>
              </a:defRPr>
            </a:lvl1pPr>
            <a:lvl2pPr marL="37931725" indent="-37474525" algn="ctr">
              <a:defRPr sz="4800">
                <a:solidFill>
                  <a:schemeClr val="tx1"/>
                </a:solidFill>
                <a:latin typeface="Lucida Grande" pitchFamily="-84" charset="0"/>
                <a:ea typeface="ヒラギノ角ゴ ProN W3" pitchFamily="-84" charset="-128"/>
                <a:sym typeface="Lucida Grande" pitchFamily="-84" charset="0"/>
              </a:defRPr>
            </a:lvl2pPr>
            <a:lvl3pPr marL="1143000" indent="-228600" algn="ctr">
              <a:defRPr sz="4800">
                <a:solidFill>
                  <a:schemeClr val="tx1"/>
                </a:solidFill>
                <a:latin typeface="Lucida Grande" pitchFamily="-84" charset="0"/>
                <a:ea typeface="ヒラギノ角ゴ ProN W3" pitchFamily="-84" charset="-128"/>
                <a:sym typeface="Lucida Grande" pitchFamily="-84" charset="0"/>
              </a:defRPr>
            </a:lvl3pPr>
            <a:lvl4pPr marL="1600200" indent="-228600" algn="ctr">
              <a:defRPr sz="4800">
                <a:solidFill>
                  <a:schemeClr val="tx1"/>
                </a:solidFill>
                <a:latin typeface="Lucida Grande" pitchFamily="-84" charset="0"/>
                <a:ea typeface="ヒラギノ角ゴ ProN W3" pitchFamily="-84" charset="-128"/>
                <a:sym typeface="Lucida Grande" pitchFamily="-84" charset="0"/>
              </a:defRPr>
            </a:lvl4pPr>
            <a:lvl5pPr marL="2057400" indent="-228600" algn="ctr">
              <a:defRPr sz="4800">
                <a:solidFill>
                  <a:schemeClr val="tx1"/>
                </a:solidFill>
                <a:latin typeface="Lucida Grande" pitchFamily="-84" charset="0"/>
                <a:ea typeface="ヒラギノ角ゴ ProN W3" pitchFamily="-84" charset="-128"/>
                <a:sym typeface="Lucida Grande" pitchFamily="-8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Lucida Grande" pitchFamily="-84" charset="0"/>
                <a:ea typeface="ヒラギノ角ゴ ProN W3" pitchFamily="-84" charset="-128"/>
                <a:sym typeface="Lucida Grande" pitchFamily="-8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Lucida Grande" pitchFamily="-84" charset="0"/>
                <a:ea typeface="ヒラギノ角ゴ ProN W3" pitchFamily="-84" charset="-128"/>
                <a:sym typeface="Lucida Grande" pitchFamily="-8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Lucida Grande" pitchFamily="-84" charset="0"/>
                <a:ea typeface="ヒラギノ角ゴ ProN W3" pitchFamily="-84" charset="-128"/>
                <a:sym typeface="Lucida Grande" pitchFamily="-8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Lucida Grande" pitchFamily="-84" charset="0"/>
                <a:ea typeface="ヒラギノ角ゴ ProN W3" pitchFamily="-84" charset="-128"/>
                <a:sym typeface="Lucida Grande" pitchFamily="-84" charset="0"/>
              </a:defRPr>
            </a:lvl9pPr>
          </a:lstStyle>
          <a:p>
            <a:pPr eaLnBrk="1" hangingPunct="1"/>
            <a:endParaRPr lang="en-GB" altLang="fr-FR" sz="2100" noProof="0" dirty="0">
              <a:solidFill>
                <a:srgbClr val="000000"/>
              </a:solidFill>
            </a:endParaRPr>
          </a:p>
        </p:txBody>
      </p:sp>
      <p:sp>
        <p:nvSpPr>
          <p:cNvPr id="10" name="Rectangle 13"/>
          <p:cNvSpPr>
            <a:spLocks/>
          </p:cNvSpPr>
          <p:nvPr userDrawn="1"/>
        </p:nvSpPr>
        <p:spPr bwMode="auto">
          <a:xfrm>
            <a:off x="0" y="252000"/>
            <a:ext cx="504000" cy="504000"/>
          </a:xfrm>
          <a:prstGeom prst="rect">
            <a:avLst/>
          </a:prstGeom>
          <a:solidFill>
            <a:srgbClr val="051039"/>
          </a:solidFill>
          <a:ln w="25400">
            <a:solidFill>
              <a:schemeClr val="tx1">
                <a:alpha val="0"/>
              </a:schemeClr>
            </a:solidFill>
            <a:miter lim="800000"/>
            <a:headEnd/>
            <a:tailEnd/>
          </a:ln>
        </p:spPr>
        <p:txBody>
          <a:bodyPr lIns="0" tIns="0" rIns="0" bIns="0"/>
          <a:lstStyle>
            <a:lvl1pPr algn="ctr">
              <a:defRPr sz="4800">
                <a:solidFill>
                  <a:schemeClr val="tx1"/>
                </a:solidFill>
                <a:latin typeface="Lucida Grande" pitchFamily="-84" charset="0"/>
                <a:ea typeface="ヒラギノ角ゴ ProN W3" pitchFamily="-84" charset="-128"/>
                <a:sym typeface="Lucida Grande" pitchFamily="-84" charset="0"/>
              </a:defRPr>
            </a:lvl1pPr>
            <a:lvl2pPr marL="37931725" indent="-37474525" algn="ctr">
              <a:defRPr sz="4800">
                <a:solidFill>
                  <a:schemeClr val="tx1"/>
                </a:solidFill>
                <a:latin typeface="Lucida Grande" pitchFamily="-84" charset="0"/>
                <a:ea typeface="ヒラギノ角ゴ ProN W3" pitchFamily="-84" charset="-128"/>
                <a:sym typeface="Lucida Grande" pitchFamily="-84" charset="0"/>
              </a:defRPr>
            </a:lvl2pPr>
            <a:lvl3pPr marL="1143000" indent="-228600" algn="ctr">
              <a:defRPr sz="4800">
                <a:solidFill>
                  <a:schemeClr val="tx1"/>
                </a:solidFill>
                <a:latin typeface="Lucida Grande" pitchFamily="-84" charset="0"/>
                <a:ea typeface="ヒラギノ角ゴ ProN W3" pitchFamily="-84" charset="-128"/>
                <a:sym typeface="Lucida Grande" pitchFamily="-84" charset="0"/>
              </a:defRPr>
            </a:lvl3pPr>
            <a:lvl4pPr marL="1600200" indent="-228600" algn="ctr">
              <a:defRPr sz="4800">
                <a:solidFill>
                  <a:schemeClr val="tx1"/>
                </a:solidFill>
                <a:latin typeface="Lucida Grande" pitchFamily="-84" charset="0"/>
                <a:ea typeface="ヒラギノ角ゴ ProN W3" pitchFamily="-84" charset="-128"/>
                <a:sym typeface="Lucida Grande" pitchFamily="-84" charset="0"/>
              </a:defRPr>
            </a:lvl4pPr>
            <a:lvl5pPr marL="2057400" indent="-228600" algn="ctr">
              <a:defRPr sz="4800">
                <a:solidFill>
                  <a:schemeClr val="tx1"/>
                </a:solidFill>
                <a:latin typeface="Lucida Grande" pitchFamily="-84" charset="0"/>
                <a:ea typeface="ヒラギノ角ゴ ProN W3" pitchFamily="-84" charset="-128"/>
                <a:sym typeface="Lucida Grande" pitchFamily="-8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Lucida Grande" pitchFamily="-84" charset="0"/>
                <a:ea typeface="ヒラギノ角ゴ ProN W3" pitchFamily="-84" charset="-128"/>
                <a:sym typeface="Lucida Grande" pitchFamily="-8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Lucida Grande" pitchFamily="-84" charset="0"/>
                <a:ea typeface="ヒラギノ角ゴ ProN W3" pitchFamily="-84" charset="-128"/>
                <a:sym typeface="Lucida Grande" pitchFamily="-8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Lucida Grande" pitchFamily="-84" charset="0"/>
                <a:ea typeface="ヒラギノ角ゴ ProN W3" pitchFamily="-84" charset="-128"/>
                <a:sym typeface="Lucida Grande" pitchFamily="-8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Lucida Grande" pitchFamily="-84" charset="0"/>
                <a:ea typeface="ヒラギノ角ゴ ProN W3" pitchFamily="-84" charset="-128"/>
                <a:sym typeface="Lucida Grande" pitchFamily="-84" charset="0"/>
              </a:defRPr>
            </a:lvl9pPr>
          </a:lstStyle>
          <a:p>
            <a:pPr eaLnBrk="1" hangingPunct="1"/>
            <a:endParaRPr lang="en-GB" altLang="fr-FR" sz="2100" noProof="0" dirty="0">
              <a:solidFill>
                <a:srgbClr val="000000"/>
              </a:solidFill>
            </a:endParaRPr>
          </a:p>
        </p:txBody>
      </p:sp>
      <p:pic>
        <p:nvPicPr>
          <p:cNvPr id="12" name="Image 11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80048" y="4600956"/>
            <a:ext cx="2663952" cy="542544"/>
          </a:xfrm>
          <a:prstGeom prst="rect">
            <a:avLst/>
          </a:prstGeom>
        </p:spPr>
      </p:pic>
      <p:sp>
        <p:nvSpPr>
          <p:cNvPr id="13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566800" y="4788000"/>
            <a:ext cx="5893226" cy="2628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800" b="1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DRESDEN, GERMANY - NEW ROUTE FOR KLM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537916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17" r:id="rId1"/>
    <p:sldLayoutId id="2147483969" r:id="rId2"/>
    <p:sldLayoutId id="2147483943" r:id="rId3"/>
    <p:sldLayoutId id="2147483944" r:id="rId4"/>
    <p:sldLayoutId id="2147483945" r:id="rId5"/>
    <p:sldLayoutId id="2147483946" r:id="rId6"/>
    <p:sldLayoutId id="2147483947" r:id="rId7"/>
    <p:sldLayoutId id="2147483972" r:id="rId8"/>
    <p:sldLayoutId id="2147483966" r:id="rId9"/>
    <p:sldLayoutId id="2147483926" r:id="rId10"/>
    <p:sldLayoutId id="2147483927" r:id="rId11"/>
    <p:sldLayoutId id="2147483928" r:id="rId12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1600" kern="1200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0" indent="0" algn="l" defTabSz="685800" rtl="0" eaLnBrk="1" latinLnBrk="0" hangingPunct="1">
        <a:lnSpc>
          <a:spcPct val="90000"/>
        </a:lnSpc>
        <a:spcBef>
          <a:spcPts val="750"/>
        </a:spcBef>
        <a:buSzPct val="115000"/>
        <a:buFontTx/>
        <a:buNone/>
        <a:defRPr sz="1600" b="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360363" indent="-171450" algn="l" defTabSz="685800" rtl="0" eaLnBrk="1" latinLnBrk="0" hangingPunct="1">
        <a:lnSpc>
          <a:spcPct val="90000"/>
        </a:lnSpc>
        <a:spcBef>
          <a:spcPts val="375"/>
        </a:spcBef>
        <a:buClr>
          <a:schemeClr val="accent1"/>
        </a:buClr>
        <a:buSzPct val="115000"/>
        <a:buFont typeface="Wingdings" panose="05000000000000000000" pitchFamily="2" charset="2"/>
        <a:buChar char="§"/>
        <a:defRPr sz="1600" b="0" kern="1200">
          <a:solidFill>
            <a:schemeClr val="tx1"/>
          </a:solidFill>
          <a:latin typeface="+mn-lt"/>
          <a:ea typeface="+mn-ea"/>
          <a:cs typeface="+mn-cs"/>
        </a:defRPr>
      </a:lvl2pPr>
      <a:lvl3pPr marL="360363" indent="0" algn="l" defTabSz="685800" rtl="0" eaLnBrk="1" latinLnBrk="0" hangingPunct="1">
        <a:lnSpc>
          <a:spcPct val="90000"/>
        </a:lnSpc>
        <a:spcBef>
          <a:spcPts val="375"/>
        </a:spcBef>
        <a:buSzPct val="115000"/>
        <a:buFontTx/>
        <a:buNone/>
        <a:tabLst/>
        <a:defRPr sz="1600" b="0" kern="1200">
          <a:solidFill>
            <a:schemeClr val="tx1"/>
          </a:solidFill>
          <a:latin typeface="+mn-lt"/>
          <a:ea typeface="+mn-ea"/>
          <a:cs typeface="+mn-cs"/>
        </a:defRPr>
      </a:lvl3pPr>
      <a:lvl4pPr marL="541338" indent="-173038" algn="l" defTabSz="685800" rtl="0" eaLnBrk="1" latinLnBrk="0" hangingPunct="1">
        <a:lnSpc>
          <a:spcPct val="90000"/>
        </a:lnSpc>
        <a:spcBef>
          <a:spcPts val="375"/>
        </a:spcBef>
        <a:buSzPct val="115000"/>
        <a:buFont typeface="Arial" panose="020B0604020202020204" pitchFamily="34" charset="0"/>
        <a:buChar char="-"/>
        <a:defRPr sz="1600" b="0" kern="1200">
          <a:solidFill>
            <a:schemeClr val="tx1"/>
          </a:solidFill>
          <a:latin typeface="+mn-lt"/>
          <a:ea typeface="+mn-ea"/>
          <a:cs typeface="+mn-cs"/>
        </a:defRPr>
      </a:lvl4pPr>
      <a:lvl5pPr marL="541338" indent="0" algn="l" defTabSz="685800" rtl="0" eaLnBrk="1" latinLnBrk="0" hangingPunct="1">
        <a:lnSpc>
          <a:spcPct val="90000"/>
        </a:lnSpc>
        <a:spcBef>
          <a:spcPts val="375"/>
        </a:spcBef>
        <a:buSzPct val="115000"/>
        <a:buFontTx/>
        <a:buNone/>
        <a:tabLst/>
        <a:defRPr sz="1600" b="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1620">
          <p15:clr>
            <a:srgbClr val="F26B43"/>
          </p15:clr>
        </p15:guide>
        <p15:guide id="2" pos="2880">
          <p15:clr>
            <a:srgbClr val="F26B43"/>
          </p15:clr>
        </p15:guide>
        <p15:guide id="3" pos="317">
          <p15:clr>
            <a:srgbClr val="F26B43"/>
          </p15:clr>
        </p15:guide>
        <p15:guide id="4" orient="horz" pos="3117">
          <p15:clr>
            <a:srgbClr val="F26B43"/>
          </p15:clr>
        </p15:guide>
        <p15:guide id="5" pos="5624">
          <p15:clr>
            <a:srgbClr val="F26B43"/>
          </p15:clr>
        </p15:guide>
        <p15:guide id="6" pos="725">
          <p15:clr>
            <a:srgbClr val="F26B43"/>
          </p15:clr>
        </p15:guide>
        <p15:guide id="7" orient="horz" pos="2890" userDrawn="1">
          <p15:clr>
            <a:srgbClr val="F26B43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50938" y="270000"/>
            <a:ext cx="7776100" cy="468000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r>
              <a:rPr lang="en-GB" noProof="0" dirty="0" smtClean="0"/>
              <a:t>TITLE OF THE PART – Subtitle if needed</a:t>
            </a:r>
            <a:endParaRPr lang="en-GB" noProof="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2000" y="2571750"/>
            <a:ext cx="7315728" cy="2011147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GB" noProof="0" dirty="0" smtClean="0"/>
              <a:t>First level of text</a:t>
            </a:r>
          </a:p>
          <a:p>
            <a:pPr lvl="1"/>
            <a:r>
              <a:rPr lang="en-GB" noProof="0" dirty="0" smtClean="0"/>
              <a:t>Second level</a:t>
            </a:r>
          </a:p>
          <a:p>
            <a:pPr lvl="2"/>
            <a:r>
              <a:rPr lang="en-GB" noProof="0" dirty="0" smtClean="0"/>
              <a:t>Third level</a:t>
            </a:r>
          </a:p>
          <a:p>
            <a:pPr lvl="3"/>
            <a:r>
              <a:rPr lang="en-GB" noProof="0" dirty="0" smtClean="0"/>
              <a:t>Fourth level</a:t>
            </a:r>
          </a:p>
          <a:p>
            <a:pPr lvl="4"/>
            <a:r>
              <a:rPr lang="en-GB" noProof="0" dirty="0" smtClean="0"/>
              <a:t>Fifth level</a:t>
            </a:r>
            <a:endParaRPr lang="en-GB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-423" y="4788000"/>
            <a:ext cx="432000" cy="252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FF8B845F-D869-4F49-897F-1C66C73A05ED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8" name="Line 4"/>
          <p:cNvSpPr>
            <a:spLocks noChangeShapeType="1"/>
          </p:cNvSpPr>
          <p:nvPr userDrawn="1"/>
        </p:nvSpPr>
        <p:spPr bwMode="auto">
          <a:xfrm>
            <a:off x="499188" y="4842000"/>
            <a:ext cx="0" cy="144000"/>
          </a:xfrm>
          <a:prstGeom prst="line">
            <a:avLst/>
          </a:prstGeom>
          <a:noFill/>
          <a:ln w="25400">
            <a:solidFill>
              <a:schemeClr val="accent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/>
          <a:lstStyle/>
          <a:p>
            <a:endParaRPr lang="en-GB" sz="788" noProof="0" dirty="0"/>
          </a:p>
        </p:txBody>
      </p:sp>
      <p:sp>
        <p:nvSpPr>
          <p:cNvPr id="9" name="Rectangle 12"/>
          <p:cNvSpPr>
            <a:spLocks/>
          </p:cNvSpPr>
          <p:nvPr userDrawn="1"/>
        </p:nvSpPr>
        <p:spPr bwMode="auto">
          <a:xfrm>
            <a:off x="504000" y="252000"/>
            <a:ext cx="504000" cy="504000"/>
          </a:xfrm>
          <a:prstGeom prst="rect">
            <a:avLst/>
          </a:prstGeom>
          <a:solidFill>
            <a:srgbClr val="009BE1"/>
          </a:solidFill>
          <a:ln w="25400">
            <a:solidFill>
              <a:schemeClr val="tx1">
                <a:alpha val="0"/>
              </a:schemeClr>
            </a:solidFill>
            <a:miter lim="800000"/>
            <a:headEnd/>
            <a:tailEnd/>
          </a:ln>
        </p:spPr>
        <p:txBody>
          <a:bodyPr lIns="0" tIns="0" rIns="0" bIns="0"/>
          <a:lstStyle>
            <a:lvl1pPr algn="ctr">
              <a:defRPr sz="4800">
                <a:solidFill>
                  <a:schemeClr val="tx1"/>
                </a:solidFill>
                <a:latin typeface="Lucida Grande" pitchFamily="-84" charset="0"/>
                <a:ea typeface="ヒラギノ角ゴ ProN W3" pitchFamily="-84" charset="-128"/>
                <a:sym typeface="Lucida Grande" pitchFamily="-84" charset="0"/>
              </a:defRPr>
            </a:lvl1pPr>
            <a:lvl2pPr marL="37931725" indent="-37474525" algn="ctr">
              <a:defRPr sz="4800">
                <a:solidFill>
                  <a:schemeClr val="tx1"/>
                </a:solidFill>
                <a:latin typeface="Lucida Grande" pitchFamily="-84" charset="0"/>
                <a:ea typeface="ヒラギノ角ゴ ProN W3" pitchFamily="-84" charset="-128"/>
                <a:sym typeface="Lucida Grande" pitchFamily="-84" charset="0"/>
              </a:defRPr>
            </a:lvl2pPr>
            <a:lvl3pPr marL="1143000" indent="-228600" algn="ctr">
              <a:defRPr sz="4800">
                <a:solidFill>
                  <a:schemeClr val="tx1"/>
                </a:solidFill>
                <a:latin typeface="Lucida Grande" pitchFamily="-84" charset="0"/>
                <a:ea typeface="ヒラギノ角ゴ ProN W3" pitchFamily="-84" charset="-128"/>
                <a:sym typeface="Lucida Grande" pitchFamily="-84" charset="0"/>
              </a:defRPr>
            </a:lvl3pPr>
            <a:lvl4pPr marL="1600200" indent="-228600" algn="ctr">
              <a:defRPr sz="4800">
                <a:solidFill>
                  <a:schemeClr val="tx1"/>
                </a:solidFill>
                <a:latin typeface="Lucida Grande" pitchFamily="-84" charset="0"/>
                <a:ea typeface="ヒラギノ角ゴ ProN W3" pitchFamily="-84" charset="-128"/>
                <a:sym typeface="Lucida Grande" pitchFamily="-84" charset="0"/>
              </a:defRPr>
            </a:lvl4pPr>
            <a:lvl5pPr marL="2057400" indent="-228600" algn="ctr">
              <a:defRPr sz="4800">
                <a:solidFill>
                  <a:schemeClr val="tx1"/>
                </a:solidFill>
                <a:latin typeface="Lucida Grande" pitchFamily="-84" charset="0"/>
                <a:ea typeface="ヒラギノ角ゴ ProN W3" pitchFamily="-84" charset="-128"/>
                <a:sym typeface="Lucida Grande" pitchFamily="-8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Lucida Grande" pitchFamily="-84" charset="0"/>
                <a:ea typeface="ヒラギノ角ゴ ProN W3" pitchFamily="-84" charset="-128"/>
                <a:sym typeface="Lucida Grande" pitchFamily="-8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Lucida Grande" pitchFamily="-84" charset="0"/>
                <a:ea typeface="ヒラギノ角ゴ ProN W3" pitchFamily="-84" charset="-128"/>
                <a:sym typeface="Lucida Grande" pitchFamily="-8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Lucida Grande" pitchFamily="-84" charset="0"/>
                <a:ea typeface="ヒラギノ角ゴ ProN W3" pitchFamily="-84" charset="-128"/>
                <a:sym typeface="Lucida Grande" pitchFamily="-8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Lucida Grande" pitchFamily="-84" charset="0"/>
                <a:ea typeface="ヒラギノ角ゴ ProN W3" pitchFamily="-84" charset="-128"/>
                <a:sym typeface="Lucida Grande" pitchFamily="-84" charset="0"/>
              </a:defRPr>
            </a:lvl9pPr>
          </a:lstStyle>
          <a:p>
            <a:pPr eaLnBrk="1" hangingPunct="1"/>
            <a:endParaRPr lang="en-GB" altLang="fr-FR" sz="2100" noProof="0" dirty="0">
              <a:solidFill>
                <a:srgbClr val="000000"/>
              </a:solidFill>
            </a:endParaRPr>
          </a:p>
        </p:txBody>
      </p:sp>
      <p:sp>
        <p:nvSpPr>
          <p:cNvPr id="10" name="Rectangle 13"/>
          <p:cNvSpPr>
            <a:spLocks/>
          </p:cNvSpPr>
          <p:nvPr userDrawn="1"/>
        </p:nvSpPr>
        <p:spPr bwMode="auto">
          <a:xfrm>
            <a:off x="0" y="252000"/>
            <a:ext cx="504000" cy="504000"/>
          </a:xfrm>
          <a:prstGeom prst="rect">
            <a:avLst/>
          </a:prstGeom>
          <a:solidFill>
            <a:srgbClr val="051039"/>
          </a:solidFill>
          <a:ln w="25400">
            <a:solidFill>
              <a:schemeClr val="tx1">
                <a:alpha val="0"/>
              </a:schemeClr>
            </a:solidFill>
            <a:miter lim="800000"/>
            <a:headEnd/>
            <a:tailEnd/>
          </a:ln>
        </p:spPr>
        <p:txBody>
          <a:bodyPr lIns="0" tIns="0" rIns="0" bIns="0"/>
          <a:lstStyle>
            <a:lvl1pPr algn="ctr">
              <a:defRPr sz="4800">
                <a:solidFill>
                  <a:schemeClr val="tx1"/>
                </a:solidFill>
                <a:latin typeface="Lucida Grande" pitchFamily="-84" charset="0"/>
                <a:ea typeface="ヒラギノ角ゴ ProN W3" pitchFamily="-84" charset="-128"/>
                <a:sym typeface="Lucida Grande" pitchFamily="-84" charset="0"/>
              </a:defRPr>
            </a:lvl1pPr>
            <a:lvl2pPr marL="37931725" indent="-37474525" algn="ctr">
              <a:defRPr sz="4800">
                <a:solidFill>
                  <a:schemeClr val="tx1"/>
                </a:solidFill>
                <a:latin typeface="Lucida Grande" pitchFamily="-84" charset="0"/>
                <a:ea typeface="ヒラギノ角ゴ ProN W3" pitchFamily="-84" charset="-128"/>
                <a:sym typeface="Lucida Grande" pitchFamily="-84" charset="0"/>
              </a:defRPr>
            </a:lvl2pPr>
            <a:lvl3pPr marL="1143000" indent="-228600" algn="ctr">
              <a:defRPr sz="4800">
                <a:solidFill>
                  <a:schemeClr val="tx1"/>
                </a:solidFill>
                <a:latin typeface="Lucida Grande" pitchFamily="-84" charset="0"/>
                <a:ea typeface="ヒラギノ角ゴ ProN W3" pitchFamily="-84" charset="-128"/>
                <a:sym typeface="Lucida Grande" pitchFamily="-84" charset="0"/>
              </a:defRPr>
            </a:lvl3pPr>
            <a:lvl4pPr marL="1600200" indent="-228600" algn="ctr">
              <a:defRPr sz="4800">
                <a:solidFill>
                  <a:schemeClr val="tx1"/>
                </a:solidFill>
                <a:latin typeface="Lucida Grande" pitchFamily="-84" charset="0"/>
                <a:ea typeface="ヒラギノ角ゴ ProN W3" pitchFamily="-84" charset="-128"/>
                <a:sym typeface="Lucida Grande" pitchFamily="-84" charset="0"/>
              </a:defRPr>
            </a:lvl4pPr>
            <a:lvl5pPr marL="2057400" indent="-228600" algn="ctr">
              <a:defRPr sz="4800">
                <a:solidFill>
                  <a:schemeClr val="tx1"/>
                </a:solidFill>
                <a:latin typeface="Lucida Grande" pitchFamily="-84" charset="0"/>
                <a:ea typeface="ヒラギノ角ゴ ProN W3" pitchFamily="-84" charset="-128"/>
                <a:sym typeface="Lucida Grande" pitchFamily="-8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Lucida Grande" pitchFamily="-84" charset="0"/>
                <a:ea typeface="ヒラギノ角ゴ ProN W3" pitchFamily="-84" charset="-128"/>
                <a:sym typeface="Lucida Grande" pitchFamily="-8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Lucida Grande" pitchFamily="-84" charset="0"/>
                <a:ea typeface="ヒラギノ角ゴ ProN W3" pitchFamily="-84" charset="-128"/>
                <a:sym typeface="Lucida Grande" pitchFamily="-8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Lucida Grande" pitchFamily="-84" charset="0"/>
                <a:ea typeface="ヒラギノ角ゴ ProN W3" pitchFamily="-84" charset="-128"/>
                <a:sym typeface="Lucida Grande" pitchFamily="-8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Lucida Grande" pitchFamily="-84" charset="0"/>
                <a:ea typeface="ヒラギノ角ゴ ProN W3" pitchFamily="-84" charset="-128"/>
                <a:sym typeface="Lucida Grande" pitchFamily="-84" charset="0"/>
              </a:defRPr>
            </a:lvl9pPr>
          </a:lstStyle>
          <a:p>
            <a:pPr eaLnBrk="1" hangingPunct="1"/>
            <a:endParaRPr lang="en-GB" altLang="fr-FR" sz="2100" noProof="0" dirty="0">
              <a:solidFill>
                <a:srgbClr val="000000"/>
              </a:solidFill>
            </a:endParaRPr>
          </a:p>
        </p:txBody>
      </p:sp>
      <p:pic>
        <p:nvPicPr>
          <p:cNvPr id="12" name="Image 11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80048" y="4600956"/>
            <a:ext cx="2663952" cy="542544"/>
          </a:xfrm>
          <a:prstGeom prst="rect">
            <a:avLst/>
          </a:prstGeom>
        </p:spPr>
      </p:pic>
      <p:sp>
        <p:nvSpPr>
          <p:cNvPr id="13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566800" y="4788000"/>
            <a:ext cx="5893226" cy="2628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800" b="1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DRESDEN, GERMANY - NEW ROUTE FOR KLM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834043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30" r:id="rId1"/>
    <p:sldLayoutId id="2147483970" r:id="rId2"/>
    <p:sldLayoutId id="2147483951" r:id="rId3"/>
    <p:sldLayoutId id="2147483952" r:id="rId4"/>
    <p:sldLayoutId id="2147483953" r:id="rId5"/>
    <p:sldLayoutId id="2147483954" r:id="rId6"/>
    <p:sldLayoutId id="2147483955" r:id="rId7"/>
    <p:sldLayoutId id="2147483967" r:id="rId8"/>
    <p:sldLayoutId id="2147483973" r:id="rId9"/>
    <p:sldLayoutId id="2147483939" r:id="rId10"/>
    <p:sldLayoutId id="2147483940" r:id="rId11"/>
    <p:sldLayoutId id="2147483941" r:id="rId12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1600" kern="1200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0" indent="0" algn="l" defTabSz="685800" rtl="0" eaLnBrk="1" latinLnBrk="0" hangingPunct="1">
        <a:lnSpc>
          <a:spcPct val="90000"/>
        </a:lnSpc>
        <a:spcBef>
          <a:spcPts val="750"/>
        </a:spcBef>
        <a:buSzPct val="115000"/>
        <a:buFontTx/>
        <a:buNone/>
        <a:defRPr sz="1600" b="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360363" indent="-171450" algn="l" defTabSz="685800" rtl="0" eaLnBrk="1" latinLnBrk="0" hangingPunct="1">
        <a:lnSpc>
          <a:spcPct val="90000"/>
        </a:lnSpc>
        <a:spcBef>
          <a:spcPts val="375"/>
        </a:spcBef>
        <a:buClr>
          <a:schemeClr val="accent1"/>
        </a:buClr>
        <a:buSzPct val="115000"/>
        <a:buFont typeface="Wingdings" panose="05000000000000000000" pitchFamily="2" charset="2"/>
        <a:buChar char="§"/>
        <a:defRPr sz="1600" b="0" kern="1200">
          <a:solidFill>
            <a:schemeClr val="tx1"/>
          </a:solidFill>
          <a:latin typeface="+mn-lt"/>
          <a:ea typeface="+mn-ea"/>
          <a:cs typeface="+mn-cs"/>
        </a:defRPr>
      </a:lvl2pPr>
      <a:lvl3pPr marL="360363" indent="0" algn="l" defTabSz="685800" rtl="0" eaLnBrk="1" latinLnBrk="0" hangingPunct="1">
        <a:lnSpc>
          <a:spcPct val="90000"/>
        </a:lnSpc>
        <a:spcBef>
          <a:spcPts val="375"/>
        </a:spcBef>
        <a:buSzPct val="115000"/>
        <a:buFontTx/>
        <a:buNone/>
        <a:tabLst/>
        <a:defRPr sz="1600" b="0" kern="1200">
          <a:solidFill>
            <a:schemeClr val="tx1"/>
          </a:solidFill>
          <a:latin typeface="+mn-lt"/>
          <a:ea typeface="+mn-ea"/>
          <a:cs typeface="+mn-cs"/>
        </a:defRPr>
      </a:lvl3pPr>
      <a:lvl4pPr marL="541338" indent="-173038" algn="l" defTabSz="685800" rtl="0" eaLnBrk="1" latinLnBrk="0" hangingPunct="1">
        <a:lnSpc>
          <a:spcPct val="90000"/>
        </a:lnSpc>
        <a:spcBef>
          <a:spcPts val="375"/>
        </a:spcBef>
        <a:buSzPct val="115000"/>
        <a:buFont typeface="Arial" panose="020B0604020202020204" pitchFamily="34" charset="0"/>
        <a:buChar char="-"/>
        <a:defRPr sz="1600" b="0" kern="1200">
          <a:solidFill>
            <a:schemeClr val="tx1"/>
          </a:solidFill>
          <a:latin typeface="+mn-lt"/>
          <a:ea typeface="+mn-ea"/>
          <a:cs typeface="+mn-cs"/>
        </a:defRPr>
      </a:lvl4pPr>
      <a:lvl5pPr marL="541338" indent="0" algn="l" defTabSz="685800" rtl="0" eaLnBrk="1" latinLnBrk="0" hangingPunct="1">
        <a:lnSpc>
          <a:spcPct val="90000"/>
        </a:lnSpc>
        <a:spcBef>
          <a:spcPts val="375"/>
        </a:spcBef>
        <a:buSzPct val="115000"/>
        <a:buFontTx/>
        <a:buNone/>
        <a:tabLst/>
        <a:defRPr sz="1600" b="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1620">
          <p15:clr>
            <a:srgbClr val="F26B43"/>
          </p15:clr>
        </p15:guide>
        <p15:guide id="2" pos="2880">
          <p15:clr>
            <a:srgbClr val="F26B43"/>
          </p15:clr>
        </p15:guide>
        <p15:guide id="3" pos="317">
          <p15:clr>
            <a:srgbClr val="F26B43"/>
          </p15:clr>
        </p15:guide>
        <p15:guide id="4" orient="horz" pos="3117">
          <p15:clr>
            <a:srgbClr val="F26B43"/>
          </p15:clr>
        </p15:guide>
        <p15:guide id="5" pos="5624">
          <p15:clr>
            <a:srgbClr val="F26B43"/>
          </p15:clr>
        </p15:guide>
        <p15:guide id="6" pos="725">
          <p15:clr>
            <a:srgbClr val="F26B43"/>
          </p15:clr>
        </p15:guide>
        <p15:guide id="7" orient="horz" pos="289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3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3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Placeholder 4"/>
          <p:cNvPicPr>
            <a:picLocks noGrp="1" noChangeAspect="1"/>
          </p:cNvPicPr>
          <p:nvPr>
            <p:ph type="pic"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386" b="5386"/>
          <a:stretch>
            <a:fillRect/>
          </a:stretch>
        </p:blipFill>
        <p:spPr/>
      </p:pic>
      <p:sp>
        <p:nvSpPr>
          <p:cNvPr id="4" name="Title 1"/>
          <p:cNvSpPr txBox="1">
            <a:spLocks/>
          </p:cNvSpPr>
          <p:nvPr/>
        </p:nvSpPr>
        <p:spPr>
          <a:xfrm>
            <a:off x="1273920" y="500656"/>
            <a:ext cx="7776100" cy="972000"/>
          </a:xfrm>
          <a:prstGeom prst="rect">
            <a:avLst/>
          </a:prstGeom>
        </p:spPr>
        <p:txBody>
          <a:bodyPr lIns="0" tIns="0" rIns="0" bIns="0" anchor="t" anchorCtr="0"/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7200" b="1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800" b="0" dirty="0" smtClean="0"/>
              <a:t>Выбор стандартного места</a:t>
            </a:r>
            <a:endParaRPr lang="en-GB" sz="2800" b="0" dirty="0"/>
          </a:p>
        </p:txBody>
      </p:sp>
      <p:sp>
        <p:nvSpPr>
          <p:cNvPr id="9" name="ZoneTexte 8"/>
          <p:cNvSpPr txBox="1"/>
          <p:nvPr/>
        </p:nvSpPr>
        <p:spPr>
          <a:xfrm>
            <a:off x="1008000" y="1724638"/>
            <a:ext cx="3856997" cy="720000"/>
          </a:xfrm>
          <a:prstGeom prst="rect">
            <a:avLst/>
          </a:prstGeom>
          <a:solidFill>
            <a:schemeClr val="accent2"/>
          </a:solidFill>
        </p:spPr>
        <p:txBody>
          <a:bodyPr wrap="square" tIns="0" bIns="0" rtlCol="0" anchor="ctr" anchorCtr="0">
            <a:noAutofit/>
          </a:bodyPr>
          <a:lstStyle/>
          <a:p>
            <a:pPr>
              <a:defRPr/>
            </a:pPr>
            <a:r>
              <a:rPr lang="ru-RU" dirty="0"/>
              <a:t>AF и KLM изменяют способ бронирования мест в эконом-классе.</a:t>
            </a:r>
            <a:endParaRPr lang="en-US" dirty="0"/>
          </a:p>
          <a:p>
            <a:pPr>
              <a:defRPr/>
            </a:pPr>
            <a:endParaRPr lang="en-GB" altLang="fr-FR" sz="1350" dirty="0" smtClean="0">
              <a:solidFill>
                <a:srgbClr val="040F38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16" name="Rectangle 12"/>
          <p:cNvSpPr>
            <a:spLocks/>
          </p:cNvSpPr>
          <p:nvPr/>
        </p:nvSpPr>
        <p:spPr bwMode="auto">
          <a:xfrm>
            <a:off x="504000" y="504000"/>
            <a:ext cx="504000" cy="504000"/>
          </a:xfrm>
          <a:prstGeom prst="rect">
            <a:avLst/>
          </a:prstGeom>
          <a:solidFill>
            <a:srgbClr val="009BE1"/>
          </a:solidFill>
          <a:ln w="25400">
            <a:solidFill>
              <a:schemeClr val="tx1">
                <a:alpha val="0"/>
              </a:schemeClr>
            </a:solidFill>
            <a:miter lim="800000"/>
            <a:headEnd/>
            <a:tailEnd/>
          </a:ln>
        </p:spPr>
        <p:txBody>
          <a:bodyPr lIns="0" tIns="0" rIns="0" bIns="0"/>
          <a:lstStyle>
            <a:lvl1pPr algn="ctr">
              <a:defRPr sz="4800">
                <a:solidFill>
                  <a:schemeClr val="tx1"/>
                </a:solidFill>
                <a:latin typeface="Lucida Grande" pitchFamily="-84" charset="0"/>
                <a:ea typeface="ヒラギノ角ゴ ProN W3" pitchFamily="-84" charset="-128"/>
                <a:sym typeface="Lucida Grande" pitchFamily="-84" charset="0"/>
              </a:defRPr>
            </a:lvl1pPr>
            <a:lvl2pPr marL="37931725" indent="-37474525" algn="ctr">
              <a:defRPr sz="4800">
                <a:solidFill>
                  <a:schemeClr val="tx1"/>
                </a:solidFill>
                <a:latin typeface="Lucida Grande" pitchFamily="-84" charset="0"/>
                <a:ea typeface="ヒラギノ角ゴ ProN W3" pitchFamily="-84" charset="-128"/>
                <a:sym typeface="Lucida Grande" pitchFamily="-84" charset="0"/>
              </a:defRPr>
            </a:lvl2pPr>
            <a:lvl3pPr marL="1143000" indent="-228600" algn="ctr">
              <a:defRPr sz="4800">
                <a:solidFill>
                  <a:schemeClr val="tx1"/>
                </a:solidFill>
                <a:latin typeface="Lucida Grande" pitchFamily="-84" charset="0"/>
                <a:ea typeface="ヒラギノ角ゴ ProN W3" pitchFamily="-84" charset="-128"/>
                <a:sym typeface="Lucida Grande" pitchFamily="-84" charset="0"/>
              </a:defRPr>
            </a:lvl3pPr>
            <a:lvl4pPr marL="1600200" indent="-228600" algn="ctr">
              <a:defRPr sz="4800">
                <a:solidFill>
                  <a:schemeClr val="tx1"/>
                </a:solidFill>
                <a:latin typeface="Lucida Grande" pitchFamily="-84" charset="0"/>
                <a:ea typeface="ヒラギノ角ゴ ProN W3" pitchFamily="-84" charset="-128"/>
                <a:sym typeface="Lucida Grande" pitchFamily="-84" charset="0"/>
              </a:defRPr>
            </a:lvl4pPr>
            <a:lvl5pPr marL="2057400" indent="-228600" algn="ctr">
              <a:defRPr sz="4800">
                <a:solidFill>
                  <a:schemeClr val="tx1"/>
                </a:solidFill>
                <a:latin typeface="Lucida Grande" pitchFamily="-84" charset="0"/>
                <a:ea typeface="ヒラギノ角ゴ ProN W3" pitchFamily="-84" charset="-128"/>
                <a:sym typeface="Lucida Grande" pitchFamily="-8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Lucida Grande" pitchFamily="-84" charset="0"/>
                <a:ea typeface="ヒラギノ角ゴ ProN W3" pitchFamily="-84" charset="-128"/>
                <a:sym typeface="Lucida Grande" pitchFamily="-8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Lucida Grande" pitchFamily="-84" charset="0"/>
                <a:ea typeface="ヒラギノ角ゴ ProN W3" pitchFamily="-84" charset="-128"/>
                <a:sym typeface="Lucida Grande" pitchFamily="-8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Lucida Grande" pitchFamily="-84" charset="0"/>
                <a:ea typeface="ヒラギノ角ゴ ProN W3" pitchFamily="-84" charset="-128"/>
                <a:sym typeface="Lucida Grande" pitchFamily="-8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Lucida Grande" pitchFamily="-84" charset="0"/>
                <a:ea typeface="ヒラギノ角ゴ ProN W3" pitchFamily="-84" charset="-128"/>
                <a:sym typeface="Lucida Grande" pitchFamily="-84" charset="0"/>
              </a:defRPr>
            </a:lvl9pPr>
          </a:lstStyle>
          <a:p>
            <a:pPr eaLnBrk="1" hangingPunct="1"/>
            <a:endParaRPr lang="en-GB" altLang="fr-FR" sz="2100" dirty="0">
              <a:solidFill>
                <a:srgbClr val="000000"/>
              </a:solidFill>
            </a:endParaRPr>
          </a:p>
        </p:txBody>
      </p:sp>
      <p:sp>
        <p:nvSpPr>
          <p:cNvPr id="17" name="Rectangle 13"/>
          <p:cNvSpPr>
            <a:spLocks/>
          </p:cNvSpPr>
          <p:nvPr/>
        </p:nvSpPr>
        <p:spPr bwMode="auto">
          <a:xfrm>
            <a:off x="0" y="504000"/>
            <a:ext cx="504000" cy="504000"/>
          </a:xfrm>
          <a:prstGeom prst="rect">
            <a:avLst/>
          </a:prstGeom>
          <a:solidFill>
            <a:srgbClr val="051039"/>
          </a:solidFill>
          <a:ln w="25400">
            <a:solidFill>
              <a:schemeClr val="tx1">
                <a:alpha val="0"/>
              </a:schemeClr>
            </a:solidFill>
            <a:miter lim="800000"/>
            <a:headEnd/>
            <a:tailEnd/>
          </a:ln>
        </p:spPr>
        <p:txBody>
          <a:bodyPr lIns="0" tIns="0" rIns="0" bIns="0"/>
          <a:lstStyle>
            <a:lvl1pPr algn="ctr">
              <a:defRPr sz="4800">
                <a:solidFill>
                  <a:schemeClr val="tx1"/>
                </a:solidFill>
                <a:latin typeface="Lucida Grande" pitchFamily="-84" charset="0"/>
                <a:ea typeface="ヒラギノ角ゴ ProN W3" pitchFamily="-84" charset="-128"/>
                <a:sym typeface="Lucida Grande" pitchFamily="-84" charset="0"/>
              </a:defRPr>
            </a:lvl1pPr>
            <a:lvl2pPr marL="37931725" indent="-37474525" algn="ctr">
              <a:defRPr sz="4800">
                <a:solidFill>
                  <a:schemeClr val="tx1"/>
                </a:solidFill>
                <a:latin typeface="Lucida Grande" pitchFamily="-84" charset="0"/>
                <a:ea typeface="ヒラギノ角ゴ ProN W3" pitchFamily="-84" charset="-128"/>
                <a:sym typeface="Lucida Grande" pitchFamily="-84" charset="0"/>
              </a:defRPr>
            </a:lvl2pPr>
            <a:lvl3pPr marL="1143000" indent="-228600" algn="ctr">
              <a:defRPr sz="4800">
                <a:solidFill>
                  <a:schemeClr val="tx1"/>
                </a:solidFill>
                <a:latin typeface="Lucida Grande" pitchFamily="-84" charset="0"/>
                <a:ea typeface="ヒラギノ角ゴ ProN W3" pitchFamily="-84" charset="-128"/>
                <a:sym typeface="Lucida Grande" pitchFamily="-84" charset="0"/>
              </a:defRPr>
            </a:lvl3pPr>
            <a:lvl4pPr marL="1600200" indent="-228600" algn="ctr">
              <a:defRPr sz="4800">
                <a:solidFill>
                  <a:schemeClr val="tx1"/>
                </a:solidFill>
                <a:latin typeface="Lucida Grande" pitchFamily="-84" charset="0"/>
                <a:ea typeface="ヒラギノ角ゴ ProN W3" pitchFamily="-84" charset="-128"/>
                <a:sym typeface="Lucida Grande" pitchFamily="-84" charset="0"/>
              </a:defRPr>
            </a:lvl4pPr>
            <a:lvl5pPr marL="2057400" indent="-228600" algn="ctr">
              <a:defRPr sz="4800">
                <a:solidFill>
                  <a:schemeClr val="tx1"/>
                </a:solidFill>
                <a:latin typeface="Lucida Grande" pitchFamily="-84" charset="0"/>
                <a:ea typeface="ヒラギノ角ゴ ProN W3" pitchFamily="-84" charset="-128"/>
                <a:sym typeface="Lucida Grande" pitchFamily="-8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Lucida Grande" pitchFamily="-84" charset="0"/>
                <a:ea typeface="ヒラギノ角ゴ ProN W3" pitchFamily="-84" charset="-128"/>
                <a:sym typeface="Lucida Grande" pitchFamily="-8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Lucida Grande" pitchFamily="-84" charset="0"/>
                <a:ea typeface="ヒラギノ角ゴ ProN W3" pitchFamily="-84" charset="-128"/>
                <a:sym typeface="Lucida Grande" pitchFamily="-8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Lucida Grande" pitchFamily="-84" charset="0"/>
                <a:ea typeface="ヒラギノ角ゴ ProN W3" pitchFamily="-84" charset="-128"/>
                <a:sym typeface="Lucida Grande" pitchFamily="-8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Lucida Grande" pitchFamily="-84" charset="0"/>
                <a:ea typeface="ヒラギノ角ゴ ProN W3" pitchFamily="-84" charset="-128"/>
                <a:sym typeface="Lucida Grande" pitchFamily="-84" charset="0"/>
              </a:defRPr>
            </a:lvl9pPr>
          </a:lstStyle>
          <a:p>
            <a:pPr eaLnBrk="1" hangingPunct="1"/>
            <a:endParaRPr lang="en-GB" altLang="fr-FR" sz="2100" dirty="0">
              <a:solidFill>
                <a:srgbClr val="000000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476628" y="504000"/>
            <a:ext cx="55874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fld id="{776248E8-334B-41D3-B72C-941706683814}" type="slidenum">
              <a:rPr lang="en-US" sz="2800">
                <a:solidFill>
                  <a:schemeClr val="bg1"/>
                </a:solidFill>
              </a:rPr>
              <a:pPr>
                <a:defRPr/>
              </a:pPr>
              <a:t>1</a:t>
            </a:fld>
            <a:endParaRPr lang="en-US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5551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37635" y="391920"/>
            <a:ext cx="7776100" cy="468000"/>
          </a:xfrm>
        </p:spPr>
        <p:txBody>
          <a:bodyPr/>
          <a:lstStyle/>
          <a:p>
            <a:r>
              <a:rPr lang="ru-RU" sz="2800" dirty="0"/>
              <a:t>Выбор стандартного места</a:t>
            </a:r>
            <a:r>
              <a:rPr lang="en-GB" sz="2800" dirty="0"/>
              <a:t/>
            </a:r>
            <a:br>
              <a:rPr lang="en-GB" sz="2800" dirty="0"/>
            </a:br>
            <a:endParaRPr lang="en-GB" sz="28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8B845F-D869-4F49-897F-1C66C73A05ED}" type="slidenum">
              <a:rPr lang="en-GB" noProof="0" smtClean="0"/>
              <a:pPr/>
              <a:t>2</a:t>
            </a:fld>
            <a:endParaRPr lang="en-GB" noProof="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723894" y="1919614"/>
            <a:ext cx="5074926" cy="2317114"/>
          </a:xfrm>
        </p:spPr>
        <p:txBody>
          <a:bodyPr/>
          <a:lstStyle/>
          <a:p>
            <a:pPr lvl="1" algn="just">
              <a:buClr>
                <a:srgbClr val="009BE1"/>
              </a:buClr>
            </a:pPr>
            <a:r>
              <a:rPr lang="ru-RU" sz="1400" dirty="0" smtClean="0"/>
              <a:t>До начала регистрации</a:t>
            </a:r>
            <a:r>
              <a:rPr lang="fr-FR" sz="1400" dirty="0" smtClean="0"/>
              <a:t>: </a:t>
            </a:r>
            <a:r>
              <a:rPr lang="ru-RU" sz="1400" dirty="0" smtClean="0"/>
              <a:t>можно зарезервировать место, </a:t>
            </a:r>
            <a:r>
              <a:rPr lang="ru-RU" sz="1400" dirty="0"/>
              <a:t>но в качестве платной опции/услуги</a:t>
            </a:r>
            <a:r>
              <a:rPr lang="ru-RU" sz="1400" dirty="0" smtClean="0"/>
              <a:t>.</a:t>
            </a:r>
          </a:p>
          <a:p>
            <a:pPr marL="188913" lvl="1" indent="0" algn="just">
              <a:buClr>
                <a:srgbClr val="009BE1"/>
              </a:buClr>
              <a:buNone/>
            </a:pPr>
            <a:endParaRPr lang="en-US" sz="1400" dirty="0"/>
          </a:p>
          <a:p>
            <a:pPr lvl="1" algn="just">
              <a:buClr>
                <a:srgbClr val="009BE1"/>
              </a:buClr>
            </a:pPr>
            <a:r>
              <a:rPr lang="ru-RU" sz="1400" dirty="0"/>
              <a:t>Во время </a:t>
            </a:r>
            <a:r>
              <a:rPr lang="ru-RU" sz="1400" dirty="0" smtClean="0"/>
              <a:t>регистрации</a:t>
            </a:r>
            <a:r>
              <a:rPr lang="fr-FR" sz="1400" dirty="0" smtClean="0"/>
              <a:t>: </a:t>
            </a:r>
            <a:r>
              <a:rPr lang="ru-RU" sz="1400" dirty="0" smtClean="0"/>
              <a:t>начало </a:t>
            </a:r>
            <a:r>
              <a:rPr lang="ru-RU" sz="1400" dirty="0"/>
              <a:t>за 30 часов до вылета, </a:t>
            </a:r>
            <a:r>
              <a:rPr lang="ru-RU" sz="1400" dirty="0" smtClean="0"/>
              <a:t>можно </a:t>
            </a:r>
            <a:r>
              <a:rPr lang="ru-RU" sz="1400" dirty="0"/>
              <a:t>по-прежнему выбрать стандартное место в </a:t>
            </a:r>
            <a:r>
              <a:rPr lang="ru-RU" sz="1400" dirty="0" smtClean="0"/>
              <a:t>эконом-классе бесплатно.</a:t>
            </a:r>
          </a:p>
          <a:p>
            <a:pPr marL="188913" lvl="1" indent="0" algn="just">
              <a:buClr>
                <a:srgbClr val="009BE1"/>
              </a:buClr>
              <a:buNone/>
            </a:pPr>
            <a:endParaRPr lang="ru-RU" sz="1400" dirty="0" smtClean="0"/>
          </a:p>
          <a:p>
            <a:pPr lvl="1" algn="just">
              <a:buClr>
                <a:srgbClr val="009BE1"/>
              </a:buClr>
            </a:pPr>
            <a:r>
              <a:rPr lang="ru-RU" sz="1400" dirty="0" smtClean="0"/>
              <a:t>Опции</a:t>
            </a:r>
            <a:r>
              <a:rPr lang="fr-FR" sz="1400" dirty="0" smtClean="0"/>
              <a:t>: </a:t>
            </a:r>
            <a:r>
              <a:rPr lang="ru-RU" sz="1400" dirty="0" smtClean="0"/>
              <a:t>«</a:t>
            </a:r>
            <a:r>
              <a:rPr lang="ru-RU" sz="1400" dirty="0"/>
              <a:t>KL Эконом-комфорт», «Приоритетные места» и «Дополнительное место для ног», а также «AF </a:t>
            </a:r>
            <a:r>
              <a:rPr lang="ru-RU" sz="1400" dirty="0" err="1"/>
              <a:t>Seat</a:t>
            </a:r>
            <a:r>
              <a:rPr lang="ru-RU" sz="1400" dirty="0"/>
              <a:t> </a:t>
            </a:r>
            <a:r>
              <a:rPr lang="ru-RU" sz="1400" dirty="0" err="1"/>
              <a:t>Plus</a:t>
            </a:r>
            <a:r>
              <a:rPr lang="ru-RU" sz="1400" dirty="0"/>
              <a:t>», «Двойное место» и «Место в передней части самолета» остаются </a:t>
            </a:r>
            <a:r>
              <a:rPr lang="ru-RU" sz="1400" dirty="0" smtClean="0"/>
              <a:t>платными.</a:t>
            </a:r>
            <a:endParaRPr lang="fr-FR" sz="1400" dirty="0" smtClean="0"/>
          </a:p>
          <a:p>
            <a:pPr marL="188913" lvl="1" indent="0">
              <a:buClr>
                <a:srgbClr val="009BE1"/>
              </a:buClr>
              <a:buNone/>
            </a:pPr>
            <a:endParaRPr lang="en-US" sz="1200" dirty="0"/>
          </a:p>
          <a:p>
            <a:pPr lvl="1">
              <a:buClr>
                <a:srgbClr val="009BE1"/>
              </a:buClr>
            </a:pPr>
            <a:endParaRPr lang="en-GB" sz="1200" dirty="0"/>
          </a:p>
        </p:txBody>
      </p:sp>
      <p:sp>
        <p:nvSpPr>
          <p:cNvPr id="7" name="Subtitle 6"/>
          <p:cNvSpPr>
            <a:spLocks noGrp="1"/>
          </p:cNvSpPr>
          <p:nvPr>
            <p:ph type="subTitle" idx="13"/>
          </p:nvPr>
        </p:nvSpPr>
        <p:spPr>
          <a:xfrm>
            <a:off x="1091140" y="889871"/>
            <a:ext cx="4679900" cy="1067913"/>
          </a:xfrm>
        </p:spPr>
        <p:txBody>
          <a:bodyPr/>
          <a:lstStyle/>
          <a:p>
            <a:r>
              <a:rPr lang="ru-RU" sz="1600" b="1" cap="small" dirty="0" smtClean="0"/>
              <a:t>Для клиентов, желающих </a:t>
            </a:r>
            <a:r>
              <a:rPr lang="ru-RU" sz="1600" b="1" cap="small" dirty="0"/>
              <a:t>выбрать заранее стандартное место в </a:t>
            </a:r>
            <a:r>
              <a:rPr lang="ru-RU" sz="1600" b="1" cap="small" dirty="0" smtClean="0"/>
              <a:t>эконом-классе</a:t>
            </a:r>
            <a:endParaRPr lang="en-GB" sz="2800" b="1" dirty="0">
              <a:solidFill>
                <a:schemeClr val="accent1"/>
              </a:solidFill>
            </a:endParaRPr>
          </a:p>
        </p:txBody>
      </p:sp>
      <p:pic>
        <p:nvPicPr>
          <p:cNvPr id="12" name="Picture Placeholder 11"/>
          <p:cNvPicPr>
            <a:picLocks noGrp="1" noChangeAspect="1"/>
          </p:cNvPicPr>
          <p:nvPr>
            <p:ph type="pic" sz="quarter" idx="14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7" b="47"/>
          <a:stretch>
            <a:fillRect/>
          </a:stretch>
        </p:blipFill>
        <p:spPr/>
      </p:pic>
      <p:sp>
        <p:nvSpPr>
          <p:cNvPr id="4" name="Rectangle 3"/>
          <p:cNvSpPr/>
          <p:nvPr/>
        </p:nvSpPr>
        <p:spPr>
          <a:xfrm>
            <a:off x="444714" y="253782"/>
            <a:ext cx="58541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fld id="{776248E8-334B-41D3-B72C-941706683814}" type="slidenum">
              <a:rPr lang="en-US" sz="2800">
                <a:solidFill>
                  <a:schemeClr val="bg1"/>
                </a:solidFill>
              </a:rPr>
              <a:pPr>
                <a:defRPr/>
              </a:pPr>
              <a:t>2</a:t>
            </a:fld>
            <a:endParaRPr lang="en-US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3956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 dirty="0"/>
              <a:t>Выбор стандартного места</a:t>
            </a:r>
            <a:endParaRPr lang="en-GB" sz="28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8B845F-D869-4F49-897F-1C66C73A05ED}" type="slidenum">
              <a:rPr lang="en-GB" noProof="0" smtClean="0"/>
              <a:pPr/>
              <a:t>3</a:t>
            </a:fld>
            <a:endParaRPr lang="en-GB" noProof="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09736" y="1314936"/>
            <a:ext cx="5173844" cy="2244844"/>
          </a:xfrm>
        </p:spPr>
        <p:txBody>
          <a:bodyPr/>
          <a:lstStyle/>
          <a:p>
            <a:pPr marL="188913" lvl="1" indent="0">
              <a:buNone/>
              <a:defRPr/>
            </a:pPr>
            <a:r>
              <a:rPr lang="ru-RU" b="1" u="sng" dirty="0" smtClean="0"/>
              <a:t>Услуга «Выбор </a:t>
            </a:r>
            <a:r>
              <a:rPr lang="ru-RU" b="1" u="sng" dirty="0"/>
              <a:t>стандартного места</a:t>
            </a:r>
            <a:r>
              <a:rPr lang="ru-RU" b="1" u="sng" dirty="0" smtClean="0"/>
              <a:t>» доступна</a:t>
            </a:r>
            <a:r>
              <a:rPr lang="fr-FR" b="1" u="sng" dirty="0" smtClean="0"/>
              <a:t>:</a:t>
            </a:r>
            <a:endParaRPr lang="ru-RU" dirty="0"/>
          </a:p>
          <a:p>
            <a:pPr marL="188913" lvl="1" indent="0">
              <a:buNone/>
              <a:defRPr/>
            </a:pPr>
            <a:endParaRPr lang="ru-RU" dirty="0" smtClean="0"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lvl="1">
              <a:defRPr/>
            </a:pPr>
            <a:r>
              <a:rPr lang="ru-RU" dirty="0" smtClean="0">
                <a:ea typeface="Verdana" panose="020B0604030504040204" pitchFamily="34" charset="0"/>
                <a:cs typeface="Verdana" panose="020B0604030504040204" pitchFamily="34" charset="0"/>
              </a:rPr>
              <a:t>Для пассажиров, путешествующих в</a:t>
            </a:r>
            <a:r>
              <a:rPr lang="en-US" dirty="0" smtClean="0"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dirty="0">
                <a:ea typeface="Verdana" panose="020B0604030504040204" pitchFamily="34" charset="0"/>
                <a:cs typeface="Verdana" panose="020B0604030504040204" pitchFamily="34" charset="0"/>
              </a:rPr>
              <a:t>Economy </a:t>
            </a:r>
            <a:r>
              <a:rPr lang="ru-RU" dirty="0" smtClean="0">
                <a:ea typeface="Verdana" panose="020B0604030504040204" pitchFamily="34" charset="0"/>
                <a:cs typeface="Verdana" panose="020B0604030504040204" pitchFamily="34" charset="0"/>
              </a:rPr>
              <a:t>классе на собственных рейсах</a:t>
            </a:r>
            <a:r>
              <a:rPr lang="en-US" dirty="0">
                <a:ea typeface="Verdana" panose="020B0604030504040204" pitchFamily="34" charset="0"/>
                <a:cs typeface="Verdana" panose="020B0604030504040204" pitchFamily="34" charset="0"/>
              </a:rPr>
              <a:t> Air France </a:t>
            </a:r>
            <a:r>
              <a:rPr lang="ru-RU" dirty="0">
                <a:ea typeface="Verdana" panose="020B0604030504040204" pitchFamily="34" charset="0"/>
                <a:cs typeface="Verdana" panose="020B0604030504040204" pitchFamily="34" charset="0"/>
              </a:rPr>
              <a:t>и</a:t>
            </a:r>
            <a:r>
              <a:rPr lang="en-US" dirty="0"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dirty="0" smtClean="0">
                <a:ea typeface="Verdana" panose="020B0604030504040204" pitchFamily="34" charset="0"/>
                <a:cs typeface="Verdana" panose="020B0604030504040204" pitchFamily="34" charset="0"/>
              </a:rPr>
              <a:t>KLM</a:t>
            </a:r>
            <a:endParaRPr lang="ru-RU" dirty="0" smtClean="0"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188913" lvl="1" indent="0">
              <a:buNone/>
              <a:defRPr/>
            </a:pPr>
            <a:endParaRPr lang="en-US" dirty="0" smtClean="0"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lvl="1">
              <a:defRPr/>
            </a:pPr>
            <a:r>
              <a:rPr lang="ru-RU" dirty="0" smtClean="0">
                <a:ea typeface="Verdana" panose="020B0604030504040204" pitchFamily="34" charset="0"/>
                <a:cs typeface="Verdana" panose="020B0604030504040204" pitchFamily="34" charset="0"/>
              </a:rPr>
              <a:t>На всех </a:t>
            </a:r>
            <a:r>
              <a:rPr lang="ru-RU" dirty="0" err="1" smtClean="0">
                <a:ea typeface="Verdana" panose="020B0604030504040204" pitchFamily="34" charset="0"/>
                <a:cs typeface="Verdana" panose="020B0604030504040204" pitchFamily="34" charset="0"/>
              </a:rPr>
              <a:t>дальнемагистральных</a:t>
            </a:r>
            <a:r>
              <a:rPr lang="ru-RU" dirty="0" smtClean="0"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dirty="0" smtClean="0">
                <a:ea typeface="Verdana" panose="020B0604030504040204" pitchFamily="34" charset="0"/>
                <a:cs typeface="Verdana" panose="020B0604030504040204" pitchFamily="34" charset="0"/>
              </a:rPr>
              <a:t>направлениях </a:t>
            </a:r>
            <a:r>
              <a:rPr lang="en-US" dirty="0">
                <a:ea typeface="Verdana" panose="020B0604030504040204" pitchFamily="34" charset="0"/>
                <a:cs typeface="Verdana" panose="020B0604030504040204" pitchFamily="34" charset="0"/>
              </a:rPr>
              <a:t>Air France </a:t>
            </a:r>
            <a:r>
              <a:rPr lang="ru-RU" dirty="0">
                <a:ea typeface="Verdana" panose="020B0604030504040204" pitchFamily="34" charset="0"/>
                <a:cs typeface="Verdana" panose="020B0604030504040204" pitchFamily="34" charset="0"/>
              </a:rPr>
              <a:t>и</a:t>
            </a:r>
            <a:r>
              <a:rPr lang="en-US" dirty="0"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dirty="0" smtClean="0">
                <a:ea typeface="Verdana" panose="020B0604030504040204" pitchFamily="34" charset="0"/>
                <a:cs typeface="Verdana" panose="020B0604030504040204" pitchFamily="34" charset="0"/>
              </a:rPr>
              <a:t>KLM</a:t>
            </a:r>
            <a:r>
              <a:rPr lang="ru-RU" dirty="0" smtClean="0">
                <a:ea typeface="Verdana" panose="020B0604030504040204" pitchFamily="34" charset="0"/>
                <a:cs typeface="Verdana" panose="020B0604030504040204" pitchFamily="34" charset="0"/>
              </a:rPr>
              <a:t> и Европейских направлениях </a:t>
            </a:r>
            <a:r>
              <a:rPr lang="en-US" dirty="0"/>
              <a:t>KLM</a:t>
            </a:r>
            <a:endParaRPr lang="ru-RU" dirty="0" smtClean="0"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188913" lvl="1" indent="0">
              <a:buNone/>
              <a:defRPr/>
            </a:pPr>
            <a:endParaRPr lang="ru-RU" sz="1400" dirty="0" smtClean="0"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7" name="Picture Placeholder 6"/>
          <p:cNvPicPr>
            <a:picLocks noGrp="1" noChangeAspect="1"/>
          </p:cNvPicPr>
          <p:nvPr>
            <p:ph type="pic" sz="quarter" idx="1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7" b="47"/>
          <a:stretch>
            <a:fillRect/>
          </a:stretch>
        </p:blipFill>
        <p:spPr/>
      </p:pic>
      <p:sp>
        <p:nvSpPr>
          <p:cNvPr id="2" name="Rectangle 1"/>
          <p:cNvSpPr/>
          <p:nvPr/>
        </p:nvSpPr>
        <p:spPr>
          <a:xfrm>
            <a:off x="482814" y="269022"/>
            <a:ext cx="58541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fld id="{776248E8-334B-41D3-B72C-941706683814}" type="slidenum">
              <a:rPr lang="en-US" sz="2800">
                <a:solidFill>
                  <a:schemeClr val="bg1"/>
                </a:solidFill>
              </a:rPr>
              <a:pPr>
                <a:defRPr/>
              </a:pPr>
              <a:t>3</a:t>
            </a:fld>
            <a:endParaRPr lang="en-US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6578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1286723" y="391920"/>
            <a:ext cx="7776100" cy="468000"/>
          </a:xfrm>
        </p:spPr>
        <p:txBody>
          <a:bodyPr/>
          <a:lstStyle/>
          <a:p>
            <a:r>
              <a:rPr lang="ru-RU" sz="2800" dirty="0"/>
              <a:t>Выбор стандартного места</a:t>
            </a:r>
            <a:r>
              <a:rPr lang="en-GB" sz="2800" dirty="0"/>
              <a:t/>
            </a:r>
            <a:br>
              <a:rPr lang="en-GB" sz="2800" dirty="0"/>
            </a:br>
            <a:endParaRPr lang="en-GB" sz="28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8B845F-D869-4F49-897F-1C66C73A05ED}" type="slidenum">
              <a:rPr lang="en-GB" noProof="0" smtClean="0"/>
              <a:pPr/>
              <a:t>4</a:t>
            </a:fld>
            <a:endParaRPr lang="en-GB" noProof="0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792480" y="1610716"/>
            <a:ext cx="5029200" cy="2361775"/>
          </a:xfrm>
        </p:spPr>
        <p:txBody>
          <a:bodyPr/>
          <a:lstStyle/>
          <a:p>
            <a:pPr lvl="1" algn="just">
              <a:spcBef>
                <a:spcPts val="600"/>
              </a:spcBef>
            </a:pPr>
            <a:r>
              <a:rPr lang="ru-RU" sz="1200" dirty="0" smtClean="0"/>
              <a:t>Пассажиры, участники программы </a:t>
            </a:r>
            <a:r>
              <a:rPr lang="en-GB" sz="1200" dirty="0" smtClean="0"/>
              <a:t>Flying Blue</a:t>
            </a:r>
            <a:r>
              <a:rPr lang="ru-RU" sz="1200" dirty="0" smtClean="0"/>
              <a:t> уровня</a:t>
            </a:r>
            <a:r>
              <a:rPr lang="en-GB" sz="1200" dirty="0" smtClean="0"/>
              <a:t> </a:t>
            </a:r>
            <a:r>
              <a:rPr lang="en-GB" sz="1200" dirty="0"/>
              <a:t>Elite </a:t>
            </a:r>
            <a:r>
              <a:rPr lang="ru-RU" sz="1200" dirty="0" smtClean="0"/>
              <a:t>и</a:t>
            </a:r>
            <a:r>
              <a:rPr lang="en-GB" sz="1200" dirty="0" smtClean="0"/>
              <a:t> Elite Plus:</a:t>
            </a:r>
            <a:endParaRPr lang="en-GB" sz="1200" dirty="0"/>
          </a:p>
          <a:p>
            <a:pPr lvl="3" algn="just">
              <a:spcBef>
                <a:spcPts val="600"/>
              </a:spcBef>
            </a:pPr>
            <a:r>
              <a:rPr lang="en-GB" sz="1200" dirty="0"/>
              <a:t>Platinum, Gold, Silver </a:t>
            </a:r>
            <a:endParaRPr lang="en-GB" sz="1200" dirty="0" smtClean="0"/>
          </a:p>
          <a:p>
            <a:pPr lvl="1" algn="just">
              <a:spcBef>
                <a:spcPts val="600"/>
              </a:spcBef>
            </a:pPr>
            <a:r>
              <a:rPr lang="en-GB" sz="1200" dirty="0" smtClean="0"/>
              <a:t>Skipper/C2000</a:t>
            </a:r>
            <a:endParaRPr lang="en-GB" sz="1200" dirty="0"/>
          </a:p>
          <a:p>
            <a:pPr lvl="1" algn="just">
              <a:spcBef>
                <a:spcPts val="600"/>
              </a:spcBef>
            </a:pPr>
            <a:r>
              <a:rPr lang="en-GB" sz="1200" dirty="0" smtClean="0"/>
              <a:t>Delta SkyMiles Elite </a:t>
            </a:r>
            <a:r>
              <a:rPr lang="ru-RU" sz="1200" dirty="0" smtClean="0"/>
              <a:t>и</a:t>
            </a:r>
            <a:r>
              <a:rPr lang="en-GB" sz="1200" dirty="0" smtClean="0"/>
              <a:t> Elite Plus</a:t>
            </a:r>
            <a:r>
              <a:rPr lang="en-GB" sz="1200" b="1" dirty="0" smtClean="0"/>
              <a:t>:</a:t>
            </a:r>
            <a:endParaRPr lang="en-GB" sz="1200" b="1" dirty="0"/>
          </a:p>
          <a:p>
            <a:pPr lvl="3" algn="just">
              <a:spcBef>
                <a:spcPts val="600"/>
              </a:spcBef>
            </a:pPr>
            <a:r>
              <a:rPr lang="en-GB" sz="1200" dirty="0" smtClean="0"/>
              <a:t>Diamond</a:t>
            </a:r>
            <a:r>
              <a:rPr lang="en-GB" sz="1200" dirty="0"/>
              <a:t>, </a:t>
            </a:r>
            <a:r>
              <a:rPr lang="en-GB" sz="1200" dirty="0" smtClean="0"/>
              <a:t>Platinum, Gold </a:t>
            </a:r>
            <a:r>
              <a:rPr lang="ru-RU" sz="1200" dirty="0" smtClean="0"/>
              <a:t>и</a:t>
            </a:r>
            <a:r>
              <a:rPr lang="en-GB" sz="1200" dirty="0" smtClean="0"/>
              <a:t> </a:t>
            </a:r>
            <a:r>
              <a:rPr lang="en-GB" sz="1200" dirty="0"/>
              <a:t>Silver </a:t>
            </a:r>
          </a:p>
          <a:p>
            <a:pPr lvl="1" algn="just">
              <a:spcBef>
                <a:spcPts val="600"/>
              </a:spcBef>
            </a:pPr>
            <a:r>
              <a:rPr lang="ru-RU" sz="1200" dirty="0" smtClean="0"/>
              <a:t>Пассажиры, имеющие </a:t>
            </a:r>
            <a:r>
              <a:rPr lang="en-GB" sz="1200" dirty="0" smtClean="0"/>
              <a:t> Flexible </a:t>
            </a:r>
            <a:r>
              <a:rPr lang="ru-RU" sz="1200" dirty="0" smtClean="0"/>
              <a:t>тарифы</a:t>
            </a:r>
            <a:r>
              <a:rPr lang="en-GB" sz="1200" dirty="0" smtClean="0"/>
              <a:t> (</a:t>
            </a:r>
            <a:r>
              <a:rPr lang="ru-RU" sz="1200" dirty="0" smtClean="0"/>
              <a:t>классы бронирования</a:t>
            </a:r>
            <a:r>
              <a:rPr lang="fr-FR" sz="1200" dirty="0" smtClean="0"/>
              <a:t>: </a:t>
            </a:r>
            <a:r>
              <a:rPr lang="en-GB" sz="1200" dirty="0" smtClean="0"/>
              <a:t>YBM)</a:t>
            </a:r>
          </a:p>
          <a:p>
            <a:pPr lvl="1" algn="just">
              <a:spcBef>
                <a:spcPts val="600"/>
              </a:spcBef>
              <a:defRPr/>
            </a:pPr>
            <a:r>
              <a:rPr lang="ru-RU" sz="1200" dirty="0" smtClean="0">
                <a:ea typeface="Verdana" panose="020B0604030504040204" pitchFamily="34" charset="0"/>
                <a:cs typeface="Verdana" panose="020B0604030504040204" pitchFamily="34" charset="0"/>
              </a:rPr>
              <a:t>Группы</a:t>
            </a:r>
          </a:p>
          <a:p>
            <a:pPr lvl="1" algn="just">
              <a:spcBef>
                <a:spcPts val="600"/>
              </a:spcBef>
              <a:defRPr/>
            </a:pPr>
            <a:r>
              <a:rPr lang="ru-RU" sz="1200" dirty="0" smtClean="0">
                <a:ea typeface="Verdana" panose="020B0604030504040204" pitchFamily="34" charset="0"/>
                <a:cs typeface="Verdana" panose="020B0604030504040204" pitchFamily="34" charset="0"/>
              </a:rPr>
              <a:t>Пассажиры с ограниченными возможностями</a:t>
            </a:r>
            <a:r>
              <a:rPr lang="en-US" sz="1200" dirty="0" smtClean="0"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endParaRPr lang="ru-RU" sz="1200" dirty="0" smtClean="0"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lvl="1" algn="just">
              <a:spcBef>
                <a:spcPts val="600"/>
              </a:spcBef>
              <a:defRPr/>
            </a:pPr>
            <a:r>
              <a:rPr lang="ru-RU" sz="1200" dirty="0"/>
              <a:t>AF и KLM бесплатно проведут предварительное бронирование для семей с грудными детьми или маленькими детьми (в возрасте до 12 лет)</a:t>
            </a:r>
            <a:endParaRPr lang="ru-RU" sz="1200" dirty="0" smtClean="0"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spcBef>
                <a:spcPts val="600"/>
              </a:spcBef>
            </a:pPr>
            <a:endParaRPr lang="en-US" sz="1400" dirty="0" smtClean="0"/>
          </a:p>
          <a:p>
            <a:pPr>
              <a:spcBef>
                <a:spcPts val="600"/>
              </a:spcBef>
            </a:pPr>
            <a:endParaRPr lang="en-GB" sz="1400" dirty="0"/>
          </a:p>
        </p:txBody>
      </p:sp>
      <p:pic>
        <p:nvPicPr>
          <p:cNvPr id="5" name="Picture Placeholder 4"/>
          <p:cNvPicPr>
            <a:picLocks noGrp="1" noChangeAspect="1"/>
          </p:cNvPicPr>
          <p:nvPr>
            <p:ph type="pic" sz="quarter" idx="14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224" r="19224"/>
          <a:stretch>
            <a:fillRect/>
          </a:stretch>
        </p:blipFill>
        <p:spPr/>
      </p:pic>
      <p:sp>
        <p:nvSpPr>
          <p:cNvPr id="9" name="Subtitle 8"/>
          <p:cNvSpPr>
            <a:spLocks noGrp="1"/>
          </p:cNvSpPr>
          <p:nvPr>
            <p:ph type="subTitle" idx="13"/>
          </p:nvPr>
        </p:nvSpPr>
        <p:spPr>
          <a:xfrm>
            <a:off x="548640" y="729132"/>
            <a:ext cx="5806440" cy="1067913"/>
          </a:xfrm>
        </p:spPr>
        <p:txBody>
          <a:bodyPr/>
          <a:lstStyle/>
          <a:p>
            <a:r>
              <a:rPr lang="ru-RU" sz="1800" dirty="0" smtClean="0"/>
              <a:t>Выбор места</a:t>
            </a:r>
            <a:r>
              <a:rPr lang="en-US" sz="1800" dirty="0" smtClean="0"/>
              <a:t> </a:t>
            </a:r>
            <a:r>
              <a:rPr lang="en-US" sz="1800" b="1" dirty="0" smtClean="0">
                <a:solidFill>
                  <a:schemeClr val="accent1"/>
                </a:solidFill>
              </a:rPr>
              <a:t>free </a:t>
            </a:r>
            <a:r>
              <a:rPr lang="en-US" sz="1800" b="1" dirty="0">
                <a:solidFill>
                  <a:schemeClr val="accent1"/>
                </a:solidFill>
              </a:rPr>
              <a:t>of </a:t>
            </a:r>
            <a:r>
              <a:rPr lang="en-US" sz="1800" b="1" dirty="0" smtClean="0">
                <a:solidFill>
                  <a:schemeClr val="accent1"/>
                </a:solidFill>
              </a:rPr>
              <a:t>charge </a:t>
            </a:r>
            <a:r>
              <a:rPr lang="ru-RU" sz="1800" dirty="0"/>
              <a:t>до начала регистрации</a:t>
            </a:r>
            <a:endParaRPr lang="en-GB" sz="1800" dirty="0"/>
          </a:p>
          <a:p>
            <a:endParaRPr lang="ru-RU" sz="1800" b="1" dirty="0" smtClean="0">
              <a:solidFill>
                <a:schemeClr val="accent1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490434" y="276642"/>
            <a:ext cx="58541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fld id="{776248E8-334B-41D3-B72C-941706683814}" type="slidenum">
              <a:rPr lang="en-US" sz="2800">
                <a:solidFill>
                  <a:schemeClr val="bg1"/>
                </a:solidFill>
              </a:rPr>
              <a:pPr>
                <a:defRPr/>
              </a:pPr>
              <a:t>4</a:t>
            </a:fld>
            <a:endParaRPr lang="en-US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4532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8B845F-D869-4F49-897F-1C66C73A05ED}" type="slidenum">
              <a:rPr lang="en-GB" noProof="0" smtClean="0"/>
              <a:pPr/>
              <a:t>5</a:t>
            </a:fld>
            <a:endParaRPr lang="en-GB" noProof="0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150938" y="270000"/>
            <a:ext cx="7776100" cy="468000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600" kern="1200" baseline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800" dirty="0"/>
              <a:t>Выбор стандартного места</a:t>
            </a:r>
            <a:endParaRPr lang="en-GB" sz="2800" dirty="0"/>
          </a:p>
        </p:txBody>
      </p:sp>
      <p:sp>
        <p:nvSpPr>
          <p:cNvPr id="6" name="Content Placeholder 4"/>
          <p:cNvSpPr txBox="1">
            <a:spLocks/>
          </p:cNvSpPr>
          <p:nvPr/>
        </p:nvSpPr>
        <p:spPr>
          <a:xfrm>
            <a:off x="907326" y="738000"/>
            <a:ext cx="7024204" cy="3285842"/>
          </a:xfrm>
          <a:prstGeom prst="rect">
            <a:avLst/>
          </a:prstGeom>
        </p:spPr>
        <p:txBody>
          <a:bodyPr/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SzPct val="115000"/>
              <a:buFontTx/>
              <a:buNone/>
              <a:defRPr sz="1600" b="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60363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Clr>
                <a:schemeClr val="accent1"/>
              </a:buClr>
              <a:buSzPct val="115000"/>
              <a:buFont typeface="Wingdings" panose="05000000000000000000" pitchFamily="2" charset="2"/>
              <a:buChar char="§"/>
              <a:defRPr sz="16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60363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SzPct val="115000"/>
              <a:buFontTx/>
              <a:buNone/>
              <a:tabLst/>
              <a:defRPr sz="16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41338" indent="-173038" algn="l" defTabSz="685800" rtl="0" eaLnBrk="1" latinLnBrk="0" hangingPunct="1">
              <a:lnSpc>
                <a:spcPct val="90000"/>
              </a:lnSpc>
              <a:spcBef>
                <a:spcPts val="375"/>
              </a:spcBef>
              <a:buSzPct val="115000"/>
              <a:buFont typeface="Arial" panose="020B0604020202020204" pitchFamily="34" charset="0"/>
              <a:buChar char="-"/>
              <a:defRPr sz="16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541338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SzPct val="115000"/>
              <a:buFontTx/>
              <a:buNone/>
              <a:tabLst/>
              <a:defRPr sz="1600" b="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1" indent="0">
              <a:buClr>
                <a:schemeClr val="folHlink"/>
              </a:buClr>
              <a:buFont typeface="Wingdings" panose="05000000000000000000" pitchFamily="2" charset="2"/>
              <a:buNone/>
              <a:defRPr/>
            </a:pPr>
            <a:r>
              <a:rPr lang="ru-RU" b="1" dirty="0" smtClean="0">
                <a:solidFill>
                  <a:schemeClr val="accent1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     </a:t>
            </a:r>
            <a:endParaRPr lang="en-GB" sz="1400" b="1" dirty="0" smtClean="0">
              <a:solidFill>
                <a:schemeClr val="accent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48013" y="242390"/>
            <a:ext cx="58541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fld id="{776248E8-334B-41D3-B72C-941706683814}" type="slidenum">
              <a:rPr lang="en-US" sz="2800">
                <a:solidFill>
                  <a:schemeClr val="bg1"/>
                </a:solidFill>
              </a:rPr>
              <a:pPr>
                <a:defRPr/>
              </a:pPr>
              <a:t>5</a:t>
            </a:fld>
            <a:endParaRPr lang="en-US" sz="2800" dirty="0">
              <a:solidFill>
                <a:schemeClr val="bg1"/>
              </a:solidFill>
            </a:endParaRP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434995"/>
            <a:ext cx="9144423" cy="1529045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272383" y="1058002"/>
            <a:ext cx="2016514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lvl="1" indent="0">
              <a:buClr>
                <a:schemeClr val="folHlink"/>
              </a:buClr>
              <a:buFont typeface="Wingdings" panose="05000000000000000000" pitchFamily="2" charset="2"/>
              <a:buNone/>
              <a:defRPr/>
            </a:pPr>
            <a:r>
              <a:rPr lang="ru-RU" sz="1400" dirty="0">
                <a:solidFill>
                  <a:schemeClr val="accent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Стоимость</a:t>
            </a:r>
            <a:r>
              <a:rPr lang="en-GB" sz="1400" dirty="0">
                <a:solidFill>
                  <a:schemeClr val="accent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(one way):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215577" y="3128029"/>
            <a:ext cx="232756" cy="30008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lvl="1" indent="0">
              <a:buClr>
                <a:schemeClr val="folHlink"/>
              </a:buClr>
              <a:buFont typeface="Wingdings" panose="05000000000000000000" pitchFamily="2" charset="2"/>
              <a:buNone/>
              <a:defRPr/>
            </a:pPr>
            <a:r>
              <a:rPr lang="en-GB" b="1" smtClean="0">
                <a:solidFill>
                  <a:schemeClr val="accent1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endParaRPr lang="en-GB" b="1" dirty="0">
              <a:solidFill>
                <a:schemeClr val="accent1"/>
              </a:solidFill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31955" y="3233724"/>
            <a:ext cx="85267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400" dirty="0" smtClean="0">
                <a:solidFill>
                  <a:srgbClr val="000000"/>
                </a:solidFill>
                <a:latin typeface="Arial" panose="020B0604020202020204" pitchFamily="34" charset="0"/>
                <a:ea typeface="Courier New" panose="02070309020205020404" pitchFamily="49" charset="0"/>
                <a:cs typeface="Arial" panose="020B0604020202020204" pitchFamily="34" charset="0"/>
              </a:rPr>
              <a:t>Рейс </a:t>
            </a:r>
            <a:r>
              <a:rPr lang="ru-RU" sz="1400" dirty="0">
                <a:solidFill>
                  <a:srgbClr val="000000"/>
                </a:solidFill>
                <a:latin typeface="Arial" panose="020B0604020202020204" pitchFamily="34" charset="0"/>
                <a:ea typeface="Courier New" panose="02070309020205020404" pitchFamily="49" charset="0"/>
                <a:cs typeface="Arial" panose="020B0604020202020204" pitchFamily="34" charset="0"/>
              </a:rPr>
              <a:t>с посадкой (</a:t>
            </a:r>
            <a:r>
              <a:rPr lang="fr-CA" sz="1400" dirty="0" err="1">
                <a:solidFill>
                  <a:srgbClr val="000000"/>
                </a:solidFill>
                <a:latin typeface="Arial" panose="020B0604020202020204" pitchFamily="34" charset="0"/>
                <a:ea typeface="Courier New" panose="02070309020205020404" pitchFamily="49" charset="0"/>
                <a:cs typeface="Arial" panose="020B0604020202020204" pitchFamily="34" charset="0"/>
              </a:rPr>
              <a:t>tail</a:t>
            </a:r>
            <a:r>
              <a:rPr lang="fr-CA" sz="1400" dirty="0">
                <a:solidFill>
                  <a:srgbClr val="000000"/>
                </a:solidFill>
                <a:latin typeface="Arial" panose="020B0604020202020204" pitchFamily="34" charset="0"/>
                <a:ea typeface="Courier New" panose="02070309020205020404" pitchFamily="49" charset="0"/>
                <a:cs typeface="Arial" panose="020B0604020202020204" pitchFamily="34" charset="0"/>
              </a:rPr>
              <a:t> end</a:t>
            </a:r>
            <a:r>
              <a:rPr lang="ru-RU" sz="1400" dirty="0">
                <a:solidFill>
                  <a:srgbClr val="000000"/>
                </a:solidFill>
                <a:latin typeface="Arial" panose="020B0604020202020204" pitchFamily="34" charset="0"/>
                <a:ea typeface="Courier New" panose="02070309020205020404" pitchFamily="49" charset="0"/>
                <a:cs typeface="Arial" panose="020B0604020202020204" pitchFamily="34" charset="0"/>
              </a:rPr>
              <a:t>) - рейс малой дальности между двумя пунктами назначения, </a:t>
            </a:r>
            <a:endParaRPr lang="fr-FR" sz="1400" dirty="0" smtClean="0">
              <a:solidFill>
                <a:srgbClr val="000000"/>
              </a:solidFill>
              <a:latin typeface="Arial" panose="020B0604020202020204" pitchFamily="34" charset="0"/>
              <a:ea typeface="Courier New" panose="02070309020205020404" pitchFamily="49" charset="0"/>
              <a:cs typeface="Arial" panose="020B0604020202020204" pitchFamily="34" charset="0"/>
            </a:endParaRPr>
          </a:p>
          <a:p>
            <a:pPr algn="just"/>
            <a:r>
              <a:rPr lang="ru-RU" sz="1400" dirty="0" smtClean="0">
                <a:solidFill>
                  <a:srgbClr val="000000"/>
                </a:solidFill>
                <a:latin typeface="Arial" panose="020B0604020202020204" pitchFamily="34" charset="0"/>
                <a:ea typeface="Courier New" panose="02070309020205020404" pitchFamily="49" charset="0"/>
                <a:cs typeface="Arial" panose="020B0604020202020204" pitchFamily="34" charset="0"/>
              </a:rPr>
              <a:t>когда </a:t>
            </a:r>
            <a:r>
              <a:rPr lang="ru-RU" sz="1400" dirty="0">
                <a:solidFill>
                  <a:srgbClr val="000000"/>
                </a:solidFill>
                <a:latin typeface="Arial" panose="020B0604020202020204" pitchFamily="34" charset="0"/>
                <a:ea typeface="Courier New" panose="02070309020205020404" pitchFamily="49" charset="0"/>
                <a:cs typeface="Arial" panose="020B0604020202020204" pitchFamily="34" charset="0"/>
              </a:rPr>
              <a:t>оба рейса, и из пункта вылета и из пункта прилета, могут бронироваться отдельно. </a:t>
            </a:r>
            <a:endParaRPr lang="fr-FR" sz="1400" dirty="0" smtClean="0">
              <a:solidFill>
                <a:srgbClr val="000000"/>
              </a:solidFill>
              <a:latin typeface="Arial" panose="020B0604020202020204" pitchFamily="34" charset="0"/>
              <a:ea typeface="Courier New" panose="02070309020205020404" pitchFamily="49" charset="0"/>
              <a:cs typeface="Arial" panose="020B0604020202020204" pitchFamily="34" charset="0"/>
            </a:endParaRPr>
          </a:p>
          <a:p>
            <a:pPr algn="just"/>
            <a:r>
              <a:rPr lang="ru-RU" sz="1400" dirty="0" smtClean="0">
                <a:solidFill>
                  <a:srgbClr val="000000"/>
                </a:solidFill>
                <a:latin typeface="Arial" panose="020B0604020202020204" pitchFamily="34" charset="0"/>
                <a:ea typeface="Courier New" panose="02070309020205020404" pitchFamily="49" charset="0"/>
                <a:cs typeface="Arial" panose="020B0604020202020204" pitchFamily="34" charset="0"/>
              </a:rPr>
              <a:t>Например</a:t>
            </a:r>
            <a:r>
              <a:rPr lang="ru-RU" sz="1400" dirty="0">
                <a:solidFill>
                  <a:srgbClr val="000000"/>
                </a:solidFill>
                <a:latin typeface="Arial" panose="020B0604020202020204" pitchFamily="34" charset="0"/>
                <a:ea typeface="Courier New" panose="02070309020205020404" pitchFamily="49" charset="0"/>
                <a:cs typeface="Arial" panose="020B0604020202020204" pitchFamily="34" charset="0"/>
              </a:rPr>
              <a:t>, рейс KL 809 Куала-Лумпур - Джакарта.</a:t>
            </a:r>
            <a:endParaRPr lang="en-US" sz="1400" dirty="0">
              <a:solidFill>
                <a:srgbClr val="000000"/>
              </a:solidFill>
              <a:latin typeface="Arial" panose="020B0604020202020204" pitchFamily="34" charset="0"/>
              <a:ea typeface="Courier New" panose="02070309020205020404" pitchFamily="49" charset="0"/>
              <a:cs typeface="Arial" panose="020B0604020202020204" pitchFamily="34" charset="0"/>
            </a:endParaRPr>
          </a:p>
          <a:p>
            <a:pPr algn="just"/>
            <a:r>
              <a:rPr lang="ru-RU" sz="1400" dirty="0">
                <a:solidFill>
                  <a:srgbClr val="000000"/>
                </a:solidFill>
                <a:latin typeface="Arial" panose="020B0604020202020204" pitchFamily="34" charset="0"/>
                <a:ea typeface="Courier New" panose="02070309020205020404" pitchFamily="49" charset="0"/>
                <a:cs typeface="Arial" panose="020B0604020202020204" pitchFamily="34" charset="0"/>
              </a:rPr>
              <a:t> </a:t>
            </a:r>
            <a:endParaRPr lang="en-US" sz="1400" dirty="0">
              <a:solidFill>
                <a:srgbClr val="000000"/>
              </a:solidFill>
              <a:effectLst/>
              <a:latin typeface="Arial" panose="020B0604020202020204" pitchFamily="34" charset="0"/>
              <a:ea typeface="Courier New" panose="02070309020205020404" pitchFamily="49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1691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8B845F-D869-4F49-897F-1C66C73A05ED}" type="slidenum">
              <a:rPr lang="en-GB" noProof="0" smtClean="0"/>
              <a:pPr/>
              <a:t>6</a:t>
            </a:fld>
            <a:endParaRPr lang="en-GB" noProof="0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150938" y="270000"/>
            <a:ext cx="7776100" cy="468000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600" kern="1200" baseline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800" dirty="0"/>
              <a:t>Выбор стандартного места</a:t>
            </a:r>
            <a:endParaRPr lang="en-GB" sz="2800" dirty="0"/>
          </a:p>
        </p:txBody>
      </p:sp>
      <p:sp>
        <p:nvSpPr>
          <p:cNvPr id="6" name="Content Placeholder 4"/>
          <p:cNvSpPr txBox="1">
            <a:spLocks/>
          </p:cNvSpPr>
          <p:nvPr/>
        </p:nvSpPr>
        <p:spPr>
          <a:xfrm>
            <a:off x="907326" y="738000"/>
            <a:ext cx="7024204" cy="3285842"/>
          </a:xfrm>
          <a:prstGeom prst="rect">
            <a:avLst/>
          </a:prstGeom>
        </p:spPr>
        <p:txBody>
          <a:bodyPr/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SzPct val="115000"/>
              <a:buFontTx/>
              <a:buNone/>
              <a:defRPr sz="1600" b="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60363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Clr>
                <a:schemeClr val="accent1"/>
              </a:buClr>
              <a:buSzPct val="115000"/>
              <a:buFont typeface="Wingdings" panose="05000000000000000000" pitchFamily="2" charset="2"/>
              <a:buChar char="§"/>
              <a:defRPr sz="16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60363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SzPct val="115000"/>
              <a:buFontTx/>
              <a:buNone/>
              <a:tabLst/>
              <a:defRPr sz="16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41338" indent="-173038" algn="l" defTabSz="685800" rtl="0" eaLnBrk="1" latinLnBrk="0" hangingPunct="1">
              <a:lnSpc>
                <a:spcPct val="90000"/>
              </a:lnSpc>
              <a:spcBef>
                <a:spcPts val="375"/>
              </a:spcBef>
              <a:buSzPct val="115000"/>
              <a:buFont typeface="Arial" panose="020B0604020202020204" pitchFamily="34" charset="0"/>
              <a:buChar char="-"/>
              <a:defRPr sz="16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541338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SzPct val="115000"/>
              <a:buFontTx/>
              <a:buNone/>
              <a:tabLst/>
              <a:defRPr sz="1600" b="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1" indent="0">
              <a:buClr>
                <a:schemeClr val="folHlink"/>
              </a:buClr>
              <a:buFont typeface="Wingdings" panose="05000000000000000000" pitchFamily="2" charset="2"/>
              <a:buNone/>
              <a:defRPr/>
            </a:pPr>
            <a:r>
              <a:rPr lang="ru-RU" b="1" dirty="0" smtClean="0">
                <a:solidFill>
                  <a:schemeClr val="accent1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     </a:t>
            </a:r>
            <a:endParaRPr lang="en-GB" sz="1400" b="1" dirty="0" smtClean="0">
              <a:solidFill>
                <a:schemeClr val="accent1"/>
              </a:solidFill>
            </a:endParaRPr>
          </a:p>
          <a:p>
            <a:pPr marL="457200" lvl="1" indent="0">
              <a:buClr>
                <a:schemeClr val="accent2"/>
              </a:buClr>
              <a:buNone/>
              <a:defRPr/>
            </a:pP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Каким образом клиенты могут напрямую купить себе опцию «Выбор стандартного места» заранее у AF и KL?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1" indent="0">
              <a:buClr>
                <a:schemeClr val="accent2"/>
              </a:buClr>
              <a:buFont typeface="Wingdings" panose="05000000000000000000" pitchFamily="2" charset="2"/>
              <a:buNone/>
              <a:defRPr/>
            </a:pPr>
            <a:endParaRPr lang="en-GB" sz="1400" dirty="0" smtClean="0">
              <a:solidFill>
                <a:srgbClr val="002060"/>
              </a:solidFill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0971899"/>
              </p:ext>
            </p:extLst>
          </p:nvPr>
        </p:nvGraphicFramePr>
        <p:xfrm>
          <a:off x="1333500" y="1768808"/>
          <a:ext cx="6096000" cy="20345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25221"/>
                <a:gridCol w="3070779"/>
              </a:tblGrid>
              <a:tr h="1897202">
                <a:tc>
                  <a:txBody>
                    <a:bodyPr/>
                    <a:lstStyle/>
                    <a:p>
                      <a:pPr marL="0" lvl="0" indent="0">
                        <a:buClr>
                          <a:schemeClr val="accent1"/>
                        </a:buClr>
                        <a:buNone/>
                      </a:pPr>
                      <a:r>
                        <a:rPr lang="en-GB" sz="1200" b="1" dirty="0" smtClean="0">
                          <a:solidFill>
                            <a:schemeClr val="tx1"/>
                          </a:solidFill>
                          <a:latin typeface="+mn-lt"/>
                        </a:rPr>
                        <a:t>Online: </a:t>
                      </a:r>
                    </a:p>
                    <a:p>
                      <a:pPr marL="171450" lvl="0" indent="-171450">
                        <a:spcBef>
                          <a:spcPts val="600"/>
                        </a:spcBef>
                        <a:buClr>
                          <a:schemeClr val="bg1"/>
                        </a:buClr>
                        <a:buFont typeface="Wingdings" panose="05000000000000000000" pitchFamily="2" charset="2"/>
                        <a:buChar char="§"/>
                      </a:pPr>
                      <a:r>
                        <a:rPr lang="en-GB" sz="12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Direct Sales</a:t>
                      </a:r>
                    </a:p>
                    <a:p>
                      <a:pPr marL="171450" lvl="0" indent="-171450">
                        <a:spcBef>
                          <a:spcPts val="600"/>
                        </a:spcBef>
                        <a:buClr>
                          <a:schemeClr val="bg1"/>
                        </a:buClr>
                        <a:buFont typeface="Wingdings" panose="05000000000000000000" pitchFamily="2" charset="2"/>
                        <a:buChar char="§"/>
                      </a:pPr>
                      <a:r>
                        <a:rPr lang="en-GB" sz="12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www.airfrance.com, </a:t>
                      </a:r>
                    </a:p>
                    <a:p>
                      <a:pPr marL="171450" lvl="0" indent="-171450">
                        <a:spcBef>
                          <a:spcPts val="600"/>
                        </a:spcBef>
                        <a:buClr>
                          <a:schemeClr val="bg1"/>
                        </a:buClr>
                        <a:buFont typeface="Wingdings" panose="05000000000000000000" pitchFamily="2" charset="2"/>
                        <a:buChar char="§"/>
                      </a:pPr>
                      <a:r>
                        <a:rPr lang="en-GB" sz="12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Air France Manage My Booking</a:t>
                      </a:r>
                    </a:p>
                    <a:p>
                      <a:pPr marL="171450" lvl="0" indent="-171450">
                        <a:spcBef>
                          <a:spcPts val="600"/>
                        </a:spcBef>
                        <a:buClr>
                          <a:schemeClr val="bg1"/>
                        </a:buClr>
                        <a:buFont typeface="Wingdings" panose="05000000000000000000" pitchFamily="2" charset="2"/>
                        <a:buChar char="§"/>
                      </a:pPr>
                      <a:r>
                        <a:rPr lang="en-GB" sz="12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www.klm.com</a:t>
                      </a:r>
                    </a:p>
                    <a:p>
                      <a:pPr marL="171450" lvl="0" indent="-171450">
                        <a:spcBef>
                          <a:spcPts val="600"/>
                        </a:spcBef>
                        <a:buClr>
                          <a:schemeClr val="bg1"/>
                        </a:buClr>
                        <a:buFont typeface="Wingdings" panose="05000000000000000000" pitchFamily="2" charset="2"/>
                        <a:buChar char="§"/>
                      </a:pPr>
                      <a:r>
                        <a:rPr lang="en-GB" sz="12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KLM My Trip </a:t>
                      </a:r>
                    </a:p>
                    <a:p>
                      <a:pPr marL="171450" lvl="0" indent="-171450">
                        <a:spcBef>
                          <a:spcPts val="600"/>
                        </a:spcBef>
                        <a:buClr>
                          <a:schemeClr val="bg1"/>
                        </a:buClr>
                        <a:buFont typeface="Wingdings" panose="05000000000000000000" pitchFamily="2" charset="2"/>
                        <a:buChar char="§"/>
                      </a:pPr>
                      <a:r>
                        <a:rPr lang="en-GB" sz="12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AF&amp;KL Mobile devices</a:t>
                      </a:r>
                      <a:endParaRPr lang="en-US" sz="1200" b="0" dirty="0" smtClean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>
                        <a:buClr>
                          <a:schemeClr val="accent1"/>
                        </a:buClr>
                        <a:buNone/>
                      </a:pPr>
                      <a:r>
                        <a:rPr lang="en-GB" sz="1200" b="1" dirty="0" smtClean="0">
                          <a:solidFill>
                            <a:schemeClr val="tx1"/>
                          </a:solidFill>
                          <a:latin typeface="+mn-lt"/>
                        </a:rPr>
                        <a:t>Offline</a:t>
                      </a:r>
                      <a:r>
                        <a:rPr lang="en-GB" sz="1200" dirty="0" smtClean="0">
                          <a:solidFill>
                            <a:schemeClr val="tx1"/>
                          </a:solidFill>
                          <a:latin typeface="+mn-lt"/>
                        </a:rPr>
                        <a:t> </a:t>
                      </a:r>
                    </a:p>
                    <a:p>
                      <a:pPr marL="171450" lvl="0" indent="-171450">
                        <a:spcBef>
                          <a:spcPts val="600"/>
                        </a:spcBef>
                        <a:buClr>
                          <a:schemeClr val="bg1"/>
                        </a:buClr>
                        <a:buFont typeface="Wingdings" panose="05000000000000000000" pitchFamily="2" charset="2"/>
                        <a:buChar char="§"/>
                      </a:pPr>
                      <a:r>
                        <a:rPr lang="en-GB" sz="12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Direct Sales &amp; Services (any Air France KLM ticket office &amp; call centre, Flying Blue Service Centre &amp; Platinum Service Line) </a:t>
                      </a:r>
                    </a:p>
                    <a:p>
                      <a:pPr marL="171450" lvl="0" indent="-171450">
                        <a:spcBef>
                          <a:spcPts val="600"/>
                        </a:spcBef>
                        <a:buClr>
                          <a:schemeClr val="bg1"/>
                        </a:buClr>
                        <a:buFont typeface="Wingdings" panose="05000000000000000000" pitchFamily="2" charset="2"/>
                        <a:buChar char="§"/>
                      </a:pPr>
                      <a:r>
                        <a:rPr lang="en-GB" sz="12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KLM Social Media </a:t>
                      </a:r>
                      <a:endParaRPr lang="en-US" sz="1200" b="0" dirty="0" smtClean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</a:tr>
            </a:tbl>
          </a:graphicData>
        </a:graphic>
      </p:graphicFrame>
      <p:sp>
        <p:nvSpPr>
          <p:cNvPr id="2" name="Rectangle 1"/>
          <p:cNvSpPr/>
          <p:nvPr/>
        </p:nvSpPr>
        <p:spPr>
          <a:xfrm>
            <a:off x="1249680" y="4179920"/>
            <a:ext cx="626364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dirty="0"/>
              <a:t>Агенты по бронированию и продаже авиабилетов</a:t>
            </a:r>
            <a:r>
              <a:rPr lang="ru-RU" sz="1200" b="1" dirty="0"/>
              <a:t> </a:t>
            </a:r>
            <a:r>
              <a:rPr lang="ru-RU" sz="1200" dirty="0"/>
              <a:t>также могут продавать места через свою глобальную дистрибьюторскую систему GDS</a:t>
            </a:r>
            <a:endParaRPr lang="en-US" sz="1200" dirty="0"/>
          </a:p>
        </p:txBody>
      </p:sp>
      <p:sp>
        <p:nvSpPr>
          <p:cNvPr id="4" name="Rectangle 3"/>
          <p:cNvSpPr/>
          <p:nvPr/>
        </p:nvSpPr>
        <p:spPr>
          <a:xfrm>
            <a:off x="448013" y="242390"/>
            <a:ext cx="58541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fld id="{776248E8-334B-41D3-B72C-941706683814}" type="slidenum">
              <a:rPr lang="en-US" sz="2800">
                <a:solidFill>
                  <a:schemeClr val="bg1"/>
                </a:solidFill>
              </a:rPr>
              <a:pPr>
                <a:defRPr/>
              </a:pPr>
              <a:t>6</a:t>
            </a:fld>
            <a:endParaRPr lang="en-US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5367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witch LOGOS">
  <a:themeElements>
    <a:clrScheme name="AFKL">
      <a:dk1>
        <a:srgbClr val="051039"/>
      </a:dk1>
      <a:lt1>
        <a:srgbClr val="FFFFFF"/>
      </a:lt1>
      <a:dk2>
        <a:srgbClr val="051039"/>
      </a:dk2>
      <a:lt2>
        <a:srgbClr val="FFFFFF"/>
      </a:lt2>
      <a:accent1>
        <a:srgbClr val="009BE1"/>
      </a:accent1>
      <a:accent2>
        <a:srgbClr val="92C9EB"/>
      </a:accent2>
      <a:accent3>
        <a:srgbClr val="B1B1B1"/>
      </a:accent3>
      <a:accent4>
        <a:srgbClr val="FF0000"/>
      </a:accent4>
      <a:accent5>
        <a:srgbClr val="051039"/>
      </a:accent5>
      <a:accent6>
        <a:srgbClr val="0099FF"/>
      </a:accent6>
      <a:hlink>
        <a:srgbClr val="051039"/>
      </a:hlink>
      <a:folHlink>
        <a:srgbClr val="0099FF"/>
      </a:folHlink>
    </a:clrScheme>
    <a:fontScheme name="AFK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lIns="0" tIns="0" rIns="0" bIns="0" rtlCol="0" anchor="ctr" anchorCtr="0">
        <a:noAutofit/>
      </a:bodyPr>
      <a:lstStyle>
        <a:defPPr algn="ctr">
          <a:defRPr sz="1200" dirty="0" smtClean="0">
            <a:solidFill>
              <a:srgbClr val="051039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AF only">
  <a:themeElements>
    <a:clrScheme name="AFKL">
      <a:dk1>
        <a:srgbClr val="051039"/>
      </a:dk1>
      <a:lt1>
        <a:srgbClr val="FFFFFF"/>
      </a:lt1>
      <a:dk2>
        <a:srgbClr val="051039"/>
      </a:dk2>
      <a:lt2>
        <a:srgbClr val="FFFFFF"/>
      </a:lt2>
      <a:accent1>
        <a:srgbClr val="009BE1"/>
      </a:accent1>
      <a:accent2>
        <a:srgbClr val="92C9EB"/>
      </a:accent2>
      <a:accent3>
        <a:srgbClr val="B1B1B1"/>
      </a:accent3>
      <a:accent4>
        <a:srgbClr val="FF0000"/>
      </a:accent4>
      <a:accent5>
        <a:srgbClr val="051039"/>
      </a:accent5>
      <a:accent6>
        <a:srgbClr val="0099FF"/>
      </a:accent6>
      <a:hlink>
        <a:srgbClr val="051039"/>
      </a:hlink>
      <a:folHlink>
        <a:srgbClr val="0099FF"/>
      </a:folHlink>
    </a:clrScheme>
    <a:fontScheme name="AFK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lIns="0" tIns="0" rIns="0" bIns="0" rtlCol="0" anchor="ctr" anchorCtr="0">
        <a:noAutofit/>
      </a:bodyPr>
      <a:lstStyle>
        <a:defPPr algn="ctr">
          <a:defRPr sz="1200" dirty="0" smtClean="0">
            <a:solidFill>
              <a:srgbClr val="051039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KLM only">
  <a:themeElements>
    <a:clrScheme name="AFKL">
      <a:dk1>
        <a:srgbClr val="051039"/>
      </a:dk1>
      <a:lt1>
        <a:srgbClr val="FFFFFF"/>
      </a:lt1>
      <a:dk2>
        <a:srgbClr val="051039"/>
      </a:dk2>
      <a:lt2>
        <a:srgbClr val="FFFFFF"/>
      </a:lt2>
      <a:accent1>
        <a:srgbClr val="009BE1"/>
      </a:accent1>
      <a:accent2>
        <a:srgbClr val="92C9EB"/>
      </a:accent2>
      <a:accent3>
        <a:srgbClr val="B1B1B1"/>
      </a:accent3>
      <a:accent4>
        <a:srgbClr val="FF0000"/>
      </a:accent4>
      <a:accent5>
        <a:srgbClr val="051039"/>
      </a:accent5>
      <a:accent6>
        <a:srgbClr val="0099FF"/>
      </a:accent6>
      <a:hlink>
        <a:srgbClr val="051039"/>
      </a:hlink>
      <a:folHlink>
        <a:srgbClr val="0099FF"/>
      </a:folHlink>
    </a:clrScheme>
    <a:fontScheme name="AFK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lIns="0" tIns="0" rIns="0" bIns="0" rtlCol="0" anchor="ctr" anchorCtr="0">
        <a:noAutofit/>
      </a:bodyPr>
      <a:lstStyle>
        <a:defPPr algn="ctr">
          <a:defRPr sz="1200" dirty="0" smtClean="0">
            <a:solidFill>
              <a:srgbClr val="051039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2322</TotalTime>
  <Words>398</Words>
  <Application>Microsoft Office PowerPoint</Application>
  <PresentationFormat>On-screen Show (16:9)</PresentationFormat>
  <Paragraphs>74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6</vt:i4>
      </vt:variant>
    </vt:vector>
  </HeadingPairs>
  <TitlesOfParts>
    <vt:vector size="16" baseType="lpstr">
      <vt:lpstr>Arial</vt:lpstr>
      <vt:lpstr>Calibri</vt:lpstr>
      <vt:lpstr>Courier New</vt:lpstr>
      <vt:lpstr>Lucida Grande</vt:lpstr>
      <vt:lpstr>Verdana</vt:lpstr>
      <vt:lpstr>Wingdings</vt:lpstr>
      <vt:lpstr>ヒラギノ角ゴ ProN W3</vt:lpstr>
      <vt:lpstr>Switch LOGOS</vt:lpstr>
      <vt:lpstr>AF only</vt:lpstr>
      <vt:lpstr>KLM only</vt:lpstr>
      <vt:lpstr>PowerPoint Presentation</vt:lpstr>
      <vt:lpstr>Выбор стандартного места </vt:lpstr>
      <vt:lpstr>Выбор стандартного места</vt:lpstr>
      <vt:lpstr>Выбор стандартного места 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Bernadette Paitier</dc:creator>
  <cp:lastModifiedBy>KOVTOUN Elena</cp:lastModifiedBy>
  <cp:revision>366</cp:revision>
  <dcterms:created xsi:type="dcterms:W3CDTF">2015-02-11T13:36:08Z</dcterms:created>
  <dcterms:modified xsi:type="dcterms:W3CDTF">2016-06-29T09:34:13Z</dcterms:modified>
</cp:coreProperties>
</file>